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68" r:id="rId5"/>
    <p:sldId id="267" r:id="rId6"/>
    <p:sldId id="257" r:id="rId7"/>
    <p:sldId id="258" r:id="rId8"/>
    <p:sldId id="259" r:id="rId9"/>
    <p:sldId id="260" r:id="rId10"/>
    <p:sldId id="261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F5340E-82E1-41F3-A056-5D2C8463E90A}" v="1726" dt="2022-02-12T00:54:24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án Salinas" userId="34bd2f8a-16e1-4fb9-b7ff-b692852c900e" providerId="ADAL" clId="{B715B289-69BA-492F-81F6-25F7C4D4B06B}"/>
    <pc:docChg chg="undo custSel modSld">
      <pc:chgData name="Julián Salinas" userId="34bd2f8a-16e1-4fb9-b7ff-b692852c900e" providerId="ADAL" clId="{B715B289-69BA-492F-81F6-25F7C4D4B06B}" dt="2021-05-19T17:53:49.393" v="62" actId="20577"/>
      <pc:docMkLst>
        <pc:docMk/>
      </pc:docMkLst>
      <pc:sldChg chg="modSp mod">
        <pc:chgData name="Julián Salinas" userId="34bd2f8a-16e1-4fb9-b7ff-b692852c900e" providerId="ADAL" clId="{B715B289-69BA-492F-81F6-25F7C4D4B06B}" dt="2021-05-19T17:47:46.248" v="11" actId="27636"/>
        <pc:sldMkLst>
          <pc:docMk/>
          <pc:sldMk cId="7814628" sldId="256"/>
        </pc:sldMkLst>
        <pc:spChg chg="mod">
          <ac:chgData name="Julián Salinas" userId="34bd2f8a-16e1-4fb9-b7ff-b692852c900e" providerId="ADAL" clId="{B715B289-69BA-492F-81F6-25F7C4D4B06B}" dt="2021-05-19T17:47:46.248" v="11" actId="27636"/>
          <ac:spMkLst>
            <pc:docMk/>
            <pc:sldMk cId="7814628" sldId="256"/>
            <ac:spMk id="2" creationId="{E6A37E70-04BB-4A57-AD08-7DD61781C0C6}"/>
          </ac:spMkLst>
        </pc:spChg>
        <pc:spChg chg="mod">
          <ac:chgData name="Julián Salinas" userId="34bd2f8a-16e1-4fb9-b7ff-b692852c900e" providerId="ADAL" clId="{B715B289-69BA-492F-81F6-25F7C4D4B06B}" dt="2021-05-19T17:47:46.070" v="7"/>
          <ac:spMkLst>
            <pc:docMk/>
            <pc:sldMk cId="7814628" sldId="256"/>
            <ac:spMk id="3" creationId="{690D36BF-486C-4CA8-9B21-35A1C73B9679}"/>
          </ac:spMkLst>
        </pc:spChg>
      </pc:sldChg>
      <pc:sldChg chg="addSp modSp mod setBg">
        <pc:chgData name="Julián Salinas" userId="34bd2f8a-16e1-4fb9-b7ff-b692852c900e" providerId="ADAL" clId="{B715B289-69BA-492F-81F6-25F7C4D4B06B}" dt="2021-05-19T17:48:15.288" v="15" actId="123"/>
        <pc:sldMkLst>
          <pc:docMk/>
          <pc:sldMk cId="1404941904" sldId="257"/>
        </pc:sldMkLst>
        <pc:spChg chg="mod">
          <ac:chgData name="Julián Salinas" userId="34bd2f8a-16e1-4fb9-b7ff-b692852c900e" providerId="ADAL" clId="{B715B289-69BA-492F-81F6-25F7C4D4B06B}" dt="2021-05-19T17:48:06.191" v="14" actId="26606"/>
          <ac:spMkLst>
            <pc:docMk/>
            <pc:sldMk cId="1404941904" sldId="257"/>
            <ac:spMk id="2" creationId="{07A42E01-A2C9-461C-9C49-E1E9A8D7C82A}"/>
          </ac:spMkLst>
        </pc:spChg>
        <pc:spChg chg="mod">
          <ac:chgData name="Julián Salinas" userId="34bd2f8a-16e1-4fb9-b7ff-b692852c900e" providerId="ADAL" clId="{B715B289-69BA-492F-81F6-25F7C4D4B06B}" dt="2021-05-19T17:48:15.288" v="15" actId="123"/>
          <ac:spMkLst>
            <pc:docMk/>
            <pc:sldMk cId="1404941904" sldId="257"/>
            <ac:spMk id="3" creationId="{6CE18D98-05ED-4EC1-993F-50137DDF28A3}"/>
          </ac:spMkLst>
        </pc:spChg>
        <pc:spChg chg="add">
          <ac:chgData name="Julián Salinas" userId="34bd2f8a-16e1-4fb9-b7ff-b692852c900e" providerId="ADAL" clId="{B715B289-69BA-492F-81F6-25F7C4D4B06B}" dt="2021-05-19T17:48:06.191" v="14" actId="26606"/>
          <ac:spMkLst>
            <pc:docMk/>
            <pc:sldMk cId="1404941904" sldId="257"/>
            <ac:spMk id="8" creationId="{3741B58E-3B65-4A01-A276-975AB2CF8A08}"/>
          </ac:spMkLst>
        </pc:spChg>
        <pc:spChg chg="add">
          <ac:chgData name="Julián Salinas" userId="34bd2f8a-16e1-4fb9-b7ff-b692852c900e" providerId="ADAL" clId="{B715B289-69BA-492F-81F6-25F7C4D4B06B}" dt="2021-05-19T17:48:06.191" v="14" actId="26606"/>
          <ac:spMkLst>
            <pc:docMk/>
            <pc:sldMk cId="1404941904" sldId="257"/>
            <ac:spMk id="10" creationId="{7AAC67C3-831B-4AB1-A259-DFB839CAFAFC}"/>
          </ac:spMkLst>
        </pc:spChg>
        <pc:spChg chg="add">
          <ac:chgData name="Julián Salinas" userId="34bd2f8a-16e1-4fb9-b7ff-b692852c900e" providerId="ADAL" clId="{B715B289-69BA-492F-81F6-25F7C4D4B06B}" dt="2021-05-19T17:48:06.191" v="14" actId="26606"/>
          <ac:spMkLst>
            <pc:docMk/>
            <pc:sldMk cId="1404941904" sldId="257"/>
            <ac:spMk id="12" creationId="{054B3F04-9EAC-45C0-B3CE-0387EEA10A0C}"/>
          </ac:spMkLst>
        </pc:spChg>
      </pc:sldChg>
      <pc:sldChg chg="modSp mod">
        <pc:chgData name="Julián Salinas" userId="34bd2f8a-16e1-4fb9-b7ff-b692852c900e" providerId="ADAL" clId="{B715B289-69BA-492F-81F6-25F7C4D4B06B}" dt="2021-05-19T17:47:46.070" v="7"/>
        <pc:sldMkLst>
          <pc:docMk/>
          <pc:sldMk cId="4016140488" sldId="258"/>
        </pc:sldMkLst>
        <pc:spChg chg="mod">
          <ac:chgData name="Julián Salinas" userId="34bd2f8a-16e1-4fb9-b7ff-b692852c900e" providerId="ADAL" clId="{B715B289-69BA-492F-81F6-25F7C4D4B06B}" dt="2021-05-19T17:47:46.070" v="7"/>
          <ac:spMkLst>
            <pc:docMk/>
            <pc:sldMk cId="4016140488" sldId="258"/>
            <ac:spMk id="2" creationId="{A7FC2110-47BF-4050-A6D1-B03A97CDA2AE}"/>
          </ac:spMkLst>
        </pc:spChg>
        <pc:spChg chg="mod">
          <ac:chgData name="Julián Salinas" userId="34bd2f8a-16e1-4fb9-b7ff-b692852c900e" providerId="ADAL" clId="{B715B289-69BA-492F-81F6-25F7C4D4B06B}" dt="2021-05-19T17:47:46.070" v="7"/>
          <ac:spMkLst>
            <pc:docMk/>
            <pc:sldMk cId="4016140488" sldId="258"/>
            <ac:spMk id="3" creationId="{7B2A2095-E68C-4199-8119-692584EFEC4A}"/>
          </ac:spMkLst>
        </pc:spChg>
      </pc:sldChg>
      <pc:sldChg chg="addSp delSp modSp mod setBg">
        <pc:chgData name="Julián Salinas" userId="34bd2f8a-16e1-4fb9-b7ff-b692852c900e" providerId="ADAL" clId="{B715B289-69BA-492F-81F6-25F7C4D4B06B}" dt="2021-05-19T17:49:38.955" v="26" actId="122"/>
        <pc:sldMkLst>
          <pc:docMk/>
          <pc:sldMk cId="1040264691" sldId="259"/>
        </pc:sldMkLst>
        <pc:spChg chg="mod">
          <ac:chgData name="Julián Salinas" userId="34bd2f8a-16e1-4fb9-b7ff-b692852c900e" providerId="ADAL" clId="{B715B289-69BA-492F-81F6-25F7C4D4B06B}" dt="2021-05-19T17:49:38.955" v="26" actId="122"/>
          <ac:spMkLst>
            <pc:docMk/>
            <pc:sldMk cId="1040264691" sldId="259"/>
            <ac:spMk id="2" creationId="{4E898E29-8B33-448B-8053-5BD036CEB07E}"/>
          </ac:spMkLst>
        </pc:spChg>
        <pc:spChg chg="add del mod">
          <ac:chgData name="Julián Salinas" userId="34bd2f8a-16e1-4fb9-b7ff-b692852c900e" providerId="ADAL" clId="{B715B289-69BA-492F-81F6-25F7C4D4B06B}" dt="2021-05-19T17:48:59.203" v="24" actId="26606"/>
          <ac:spMkLst>
            <pc:docMk/>
            <pc:sldMk cId="1040264691" sldId="259"/>
            <ac:spMk id="3" creationId="{F76B457B-FE5D-4652-B66F-05C33285D331}"/>
          </ac:spMkLst>
        </pc:spChg>
        <pc:spChg chg="add del">
          <ac:chgData name="Julián Salinas" userId="34bd2f8a-16e1-4fb9-b7ff-b692852c900e" providerId="ADAL" clId="{B715B289-69BA-492F-81F6-25F7C4D4B06B}" dt="2021-05-19T17:48:54.441" v="21" actId="26606"/>
          <ac:spMkLst>
            <pc:docMk/>
            <pc:sldMk cId="1040264691" sldId="259"/>
            <ac:spMk id="7" creationId="{F76B457B-FE5D-4652-B66F-05C33285D331}"/>
          </ac:spMkLst>
        </pc:spChg>
        <pc:spChg chg="add del">
          <ac:chgData name="Julián Salinas" userId="34bd2f8a-16e1-4fb9-b7ff-b692852c900e" providerId="ADAL" clId="{B715B289-69BA-492F-81F6-25F7C4D4B06B}" dt="2021-05-19T17:48:54.441" v="21" actId="26606"/>
          <ac:spMkLst>
            <pc:docMk/>
            <pc:sldMk cId="1040264691" sldId="259"/>
            <ac:spMk id="8" creationId="{3741B58E-3B65-4A01-A276-975AB2CF8A08}"/>
          </ac:spMkLst>
        </pc:spChg>
        <pc:spChg chg="add del">
          <ac:chgData name="Julián Salinas" userId="34bd2f8a-16e1-4fb9-b7ff-b692852c900e" providerId="ADAL" clId="{B715B289-69BA-492F-81F6-25F7C4D4B06B}" dt="2021-05-19T17:48:59.157" v="23" actId="26606"/>
          <ac:spMkLst>
            <pc:docMk/>
            <pc:sldMk cId="1040264691" sldId="259"/>
            <ac:spMk id="9" creationId="{FB5993E2-C02B-4335-ABA5-D8EC465551E3}"/>
          </ac:spMkLst>
        </pc:spChg>
        <pc:spChg chg="add del">
          <ac:chgData name="Julián Salinas" userId="34bd2f8a-16e1-4fb9-b7ff-b692852c900e" providerId="ADAL" clId="{B715B289-69BA-492F-81F6-25F7C4D4B06B}" dt="2021-05-19T17:48:54.441" v="21" actId="26606"/>
          <ac:spMkLst>
            <pc:docMk/>
            <pc:sldMk cId="1040264691" sldId="259"/>
            <ac:spMk id="10" creationId="{7AAC67C3-831B-4AB1-A259-DFB839CAFAFC}"/>
          </ac:spMkLst>
        </pc:spChg>
        <pc:spChg chg="add del">
          <ac:chgData name="Julián Salinas" userId="34bd2f8a-16e1-4fb9-b7ff-b692852c900e" providerId="ADAL" clId="{B715B289-69BA-492F-81F6-25F7C4D4B06B}" dt="2021-05-19T17:48:59.157" v="23" actId="26606"/>
          <ac:spMkLst>
            <pc:docMk/>
            <pc:sldMk cId="1040264691" sldId="259"/>
            <ac:spMk id="11" creationId="{C0B801A2-5622-4BE8-9AD2-C337A2CD0022}"/>
          </ac:spMkLst>
        </pc:spChg>
        <pc:spChg chg="add del">
          <ac:chgData name="Julián Salinas" userId="34bd2f8a-16e1-4fb9-b7ff-b692852c900e" providerId="ADAL" clId="{B715B289-69BA-492F-81F6-25F7C4D4B06B}" dt="2021-05-19T17:48:54.441" v="21" actId="26606"/>
          <ac:spMkLst>
            <pc:docMk/>
            <pc:sldMk cId="1040264691" sldId="259"/>
            <ac:spMk id="12" creationId="{054B3F04-9EAC-45C0-B3CE-0387EEA10A0C}"/>
          </ac:spMkLst>
        </pc:spChg>
        <pc:spChg chg="add del">
          <ac:chgData name="Julián Salinas" userId="34bd2f8a-16e1-4fb9-b7ff-b692852c900e" providerId="ADAL" clId="{B715B289-69BA-492F-81F6-25F7C4D4B06B}" dt="2021-05-19T17:48:59.157" v="23" actId="26606"/>
          <ac:spMkLst>
            <pc:docMk/>
            <pc:sldMk cId="1040264691" sldId="259"/>
            <ac:spMk id="13" creationId="{B7AF614F-5BC3-4086-99F5-B87C5847A071}"/>
          </ac:spMkLst>
        </pc:spChg>
        <pc:graphicFrameChg chg="add del">
          <ac:chgData name="Julián Salinas" userId="34bd2f8a-16e1-4fb9-b7ff-b692852c900e" providerId="ADAL" clId="{B715B289-69BA-492F-81F6-25F7C4D4B06B}" dt="2021-05-19T17:48:51.550" v="19" actId="26606"/>
          <ac:graphicFrameMkLst>
            <pc:docMk/>
            <pc:sldMk cId="1040264691" sldId="259"/>
            <ac:graphicFrameMk id="5" creationId="{8AC51824-4398-4762-9AE7-F77E54E0CF89}"/>
          </ac:graphicFrameMkLst>
        </pc:graphicFrameChg>
        <pc:graphicFrameChg chg="add del">
          <ac:chgData name="Julián Salinas" userId="34bd2f8a-16e1-4fb9-b7ff-b692852c900e" providerId="ADAL" clId="{B715B289-69BA-492F-81F6-25F7C4D4B06B}" dt="2021-05-19T17:48:59.157" v="23" actId="26606"/>
          <ac:graphicFrameMkLst>
            <pc:docMk/>
            <pc:sldMk cId="1040264691" sldId="259"/>
            <ac:graphicFrameMk id="14" creationId="{D8D7779D-5BCA-4EE1-87DB-A2ECF0BB2A61}"/>
          </ac:graphicFrameMkLst>
        </pc:graphicFrameChg>
        <pc:graphicFrameChg chg="add mod">
          <ac:chgData name="Julián Salinas" userId="34bd2f8a-16e1-4fb9-b7ff-b692852c900e" providerId="ADAL" clId="{B715B289-69BA-492F-81F6-25F7C4D4B06B}" dt="2021-05-19T17:49:31.985" v="25" actId="12100"/>
          <ac:graphicFrameMkLst>
            <pc:docMk/>
            <pc:sldMk cId="1040264691" sldId="259"/>
            <ac:graphicFrameMk id="16" creationId="{8AC51824-4398-4762-9AE7-F77E54E0CF89}"/>
          </ac:graphicFrameMkLst>
        </pc:graphicFrameChg>
      </pc:sldChg>
      <pc:sldChg chg="addSp delSp modSp mod">
        <pc:chgData name="Julián Salinas" userId="34bd2f8a-16e1-4fb9-b7ff-b692852c900e" providerId="ADAL" clId="{B715B289-69BA-492F-81F6-25F7C4D4B06B}" dt="2021-05-19T17:50:15.867" v="29" actId="12100"/>
        <pc:sldMkLst>
          <pc:docMk/>
          <pc:sldMk cId="1659773400" sldId="260"/>
        </pc:sldMkLst>
        <pc:spChg chg="mod">
          <ac:chgData name="Julián Salinas" userId="34bd2f8a-16e1-4fb9-b7ff-b692852c900e" providerId="ADAL" clId="{B715B289-69BA-492F-81F6-25F7C4D4B06B}" dt="2021-05-19T17:50:06.205" v="28" actId="122"/>
          <ac:spMkLst>
            <pc:docMk/>
            <pc:sldMk cId="1659773400" sldId="260"/>
            <ac:spMk id="2" creationId="{35C9CC17-F582-4A9C-8F79-4480FDF95899}"/>
          </ac:spMkLst>
        </pc:spChg>
        <pc:spChg chg="del mod">
          <ac:chgData name="Julián Salinas" userId="34bd2f8a-16e1-4fb9-b7ff-b692852c900e" providerId="ADAL" clId="{B715B289-69BA-492F-81F6-25F7C4D4B06B}" dt="2021-05-19T17:50:02.359" v="27" actId="26606"/>
          <ac:spMkLst>
            <pc:docMk/>
            <pc:sldMk cId="1659773400" sldId="260"/>
            <ac:spMk id="3" creationId="{B9E9D224-802C-46D9-A07A-A55E06C0EF4D}"/>
          </ac:spMkLst>
        </pc:spChg>
        <pc:graphicFrameChg chg="add mod">
          <ac:chgData name="Julián Salinas" userId="34bd2f8a-16e1-4fb9-b7ff-b692852c900e" providerId="ADAL" clId="{B715B289-69BA-492F-81F6-25F7C4D4B06B}" dt="2021-05-19T17:50:15.867" v="29" actId="12100"/>
          <ac:graphicFrameMkLst>
            <pc:docMk/>
            <pc:sldMk cId="1659773400" sldId="260"/>
            <ac:graphicFrameMk id="5" creationId="{231E66BE-1F07-4A4A-AF51-2B807211360C}"/>
          </ac:graphicFrameMkLst>
        </pc:graphicFrameChg>
      </pc:sldChg>
      <pc:sldChg chg="addSp delSp modSp mod setBg">
        <pc:chgData name="Julián Salinas" userId="34bd2f8a-16e1-4fb9-b7ff-b692852c900e" providerId="ADAL" clId="{B715B289-69BA-492F-81F6-25F7C4D4B06B}" dt="2021-05-19T17:50:58.375" v="32" actId="12100"/>
        <pc:sldMkLst>
          <pc:docMk/>
          <pc:sldMk cId="573990167" sldId="261"/>
        </pc:sldMkLst>
        <pc:spChg chg="mod">
          <ac:chgData name="Julián Salinas" userId="34bd2f8a-16e1-4fb9-b7ff-b692852c900e" providerId="ADAL" clId="{B715B289-69BA-492F-81F6-25F7C4D4B06B}" dt="2021-05-19T17:50:46.738" v="31" actId="122"/>
          <ac:spMkLst>
            <pc:docMk/>
            <pc:sldMk cId="573990167" sldId="261"/>
            <ac:spMk id="2" creationId="{48E6BDAD-8727-4E20-9D49-AA77651A62C1}"/>
          </ac:spMkLst>
        </pc:spChg>
        <pc:spChg chg="del mod">
          <ac:chgData name="Julián Salinas" userId="34bd2f8a-16e1-4fb9-b7ff-b692852c900e" providerId="ADAL" clId="{B715B289-69BA-492F-81F6-25F7C4D4B06B}" dt="2021-05-19T17:50:41.268" v="30" actId="26606"/>
          <ac:spMkLst>
            <pc:docMk/>
            <pc:sldMk cId="573990167" sldId="261"/>
            <ac:spMk id="3" creationId="{A04D9F43-BBBB-484B-838F-90464D457631}"/>
          </ac:spMkLst>
        </pc:spChg>
        <pc:graphicFrameChg chg="add mod">
          <ac:chgData name="Julián Salinas" userId="34bd2f8a-16e1-4fb9-b7ff-b692852c900e" providerId="ADAL" clId="{B715B289-69BA-492F-81F6-25F7C4D4B06B}" dt="2021-05-19T17:50:58.375" v="32" actId="12100"/>
          <ac:graphicFrameMkLst>
            <pc:docMk/>
            <pc:sldMk cId="573990167" sldId="261"/>
            <ac:graphicFrameMk id="5" creationId="{4B9F32B6-D3BA-4115-AFD1-9CA1EE24A684}"/>
          </ac:graphicFrameMkLst>
        </pc:graphicFrameChg>
      </pc:sldChg>
      <pc:sldChg chg="addSp delSp modSp mod setBg">
        <pc:chgData name="Julián Salinas" userId="34bd2f8a-16e1-4fb9-b7ff-b692852c900e" providerId="ADAL" clId="{B715B289-69BA-492F-81F6-25F7C4D4B06B}" dt="2021-05-19T17:53:49.393" v="62" actId="20577"/>
        <pc:sldMkLst>
          <pc:docMk/>
          <pc:sldMk cId="88887157" sldId="262"/>
        </pc:sldMkLst>
        <pc:spChg chg="mod">
          <ac:chgData name="Julián Salinas" userId="34bd2f8a-16e1-4fb9-b7ff-b692852c900e" providerId="ADAL" clId="{B715B289-69BA-492F-81F6-25F7C4D4B06B}" dt="2021-05-19T17:51:20.756" v="33" actId="26606"/>
          <ac:spMkLst>
            <pc:docMk/>
            <pc:sldMk cId="88887157" sldId="262"/>
            <ac:spMk id="2" creationId="{6E73B483-C72C-49BF-9C56-9BCCA724F9FD}"/>
          </ac:spMkLst>
        </pc:spChg>
        <pc:spChg chg="del mod">
          <ac:chgData name="Julián Salinas" userId="34bd2f8a-16e1-4fb9-b7ff-b692852c900e" providerId="ADAL" clId="{B715B289-69BA-492F-81F6-25F7C4D4B06B}" dt="2021-05-19T17:51:20.756" v="33" actId="26606"/>
          <ac:spMkLst>
            <pc:docMk/>
            <pc:sldMk cId="88887157" sldId="262"/>
            <ac:spMk id="3" creationId="{1833448A-6722-4E3E-A85A-D62627E90142}"/>
          </ac:spMkLst>
        </pc:spChg>
        <pc:spChg chg="add">
          <ac:chgData name="Julián Salinas" userId="34bd2f8a-16e1-4fb9-b7ff-b692852c900e" providerId="ADAL" clId="{B715B289-69BA-492F-81F6-25F7C4D4B06B}" dt="2021-05-19T17:51:20.756" v="33" actId="26606"/>
          <ac:spMkLst>
            <pc:docMk/>
            <pc:sldMk cId="88887157" sldId="262"/>
            <ac:spMk id="9" creationId="{FB5993E2-C02B-4335-ABA5-D8EC465551E3}"/>
          </ac:spMkLst>
        </pc:spChg>
        <pc:spChg chg="add">
          <ac:chgData name="Julián Salinas" userId="34bd2f8a-16e1-4fb9-b7ff-b692852c900e" providerId="ADAL" clId="{B715B289-69BA-492F-81F6-25F7C4D4B06B}" dt="2021-05-19T17:51:20.756" v="33" actId="26606"/>
          <ac:spMkLst>
            <pc:docMk/>
            <pc:sldMk cId="88887157" sldId="262"/>
            <ac:spMk id="11" creationId="{C0B801A2-5622-4BE8-9AD2-C337A2CD0022}"/>
          </ac:spMkLst>
        </pc:spChg>
        <pc:spChg chg="add">
          <ac:chgData name="Julián Salinas" userId="34bd2f8a-16e1-4fb9-b7ff-b692852c900e" providerId="ADAL" clId="{B715B289-69BA-492F-81F6-25F7C4D4B06B}" dt="2021-05-19T17:51:20.756" v="33" actId="26606"/>
          <ac:spMkLst>
            <pc:docMk/>
            <pc:sldMk cId="88887157" sldId="262"/>
            <ac:spMk id="13" creationId="{B7AF614F-5BC3-4086-99F5-B87C5847A071}"/>
          </ac:spMkLst>
        </pc:spChg>
        <pc:graphicFrameChg chg="add mod">
          <ac:chgData name="Julián Salinas" userId="34bd2f8a-16e1-4fb9-b7ff-b692852c900e" providerId="ADAL" clId="{B715B289-69BA-492F-81F6-25F7C4D4B06B}" dt="2021-05-19T17:53:49.393" v="62" actId="20577"/>
          <ac:graphicFrameMkLst>
            <pc:docMk/>
            <pc:sldMk cId="88887157" sldId="262"/>
            <ac:graphicFrameMk id="5" creationId="{FFA0A629-09F6-4299-8241-ECFF9AFCBF8F}"/>
          </ac:graphicFrameMkLst>
        </pc:graphicFrameChg>
      </pc:sldChg>
      <pc:sldChg chg="addSp delSp modSp mod setBg">
        <pc:chgData name="Julián Salinas" userId="34bd2f8a-16e1-4fb9-b7ff-b692852c900e" providerId="ADAL" clId="{B715B289-69BA-492F-81F6-25F7C4D4B06B}" dt="2021-05-19T17:51:47.826" v="35" actId="26606"/>
        <pc:sldMkLst>
          <pc:docMk/>
          <pc:sldMk cId="1733224556" sldId="263"/>
        </pc:sldMkLst>
        <pc:spChg chg="mod">
          <ac:chgData name="Julián Salinas" userId="34bd2f8a-16e1-4fb9-b7ff-b692852c900e" providerId="ADAL" clId="{B715B289-69BA-492F-81F6-25F7C4D4B06B}" dt="2021-05-19T17:51:47.826" v="35" actId="26606"/>
          <ac:spMkLst>
            <pc:docMk/>
            <pc:sldMk cId="1733224556" sldId="263"/>
            <ac:spMk id="2" creationId="{6E73B483-C72C-49BF-9C56-9BCCA724F9FD}"/>
          </ac:spMkLst>
        </pc:spChg>
        <pc:spChg chg="del mod">
          <ac:chgData name="Julián Salinas" userId="34bd2f8a-16e1-4fb9-b7ff-b692852c900e" providerId="ADAL" clId="{B715B289-69BA-492F-81F6-25F7C4D4B06B}" dt="2021-05-19T17:51:47.826" v="35" actId="26606"/>
          <ac:spMkLst>
            <pc:docMk/>
            <pc:sldMk cId="1733224556" sldId="263"/>
            <ac:spMk id="3" creationId="{1833448A-6722-4E3E-A85A-D62627E90142}"/>
          </ac:spMkLst>
        </pc:spChg>
        <pc:spChg chg="add">
          <ac:chgData name="Julián Salinas" userId="34bd2f8a-16e1-4fb9-b7ff-b692852c900e" providerId="ADAL" clId="{B715B289-69BA-492F-81F6-25F7C4D4B06B}" dt="2021-05-19T17:51:47.826" v="35" actId="26606"/>
          <ac:spMkLst>
            <pc:docMk/>
            <pc:sldMk cId="1733224556" sldId="263"/>
            <ac:spMk id="9" creationId="{FB5993E2-C02B-4335-ABA5-D8EC465551E3}"/>
          </ac:spMkLst>
        </pc:spChg>
        <pc:spChg chg="add">
          <ac:chgData name="Julián Salinas" userId="34bd2f8a-16e1-4fb9-b7ff-b692852c900e" providerId="ADAL" clId="{B715B289-69BA-492F-81F6-25F7C4D4B06B}" dt="2021-05-19T17:51:47.826" v="35" actId="26606"/>
          <ac:spMkLst>
            <pc:docMk/>
            <pc:sldMk cId="1733224556" sldId="263"/>
            <ac:spMk id="11" creationId="{C0B801A2-5622-4BE8-9AD2-C337A2CD0022}"/>
          </ac:spMkLst>
        </pc:spChg>
        <pc:spChg chg="add">
          <ac:chgData name="Julián Salinas" userId="34bd2f8a-16e1-4fb9-b7ff-b692852c900e" providerId="ADAL" clId="{B715B289-69BA-492F-81F6-25F7C4D4B06B}" dt="2021-05-19T17:51:47.826" v="35" actId="26606"/>
          <ac:spMkLst>
            <pc:docMk/>
            <pc:sldMk cId="1733224556" sldId="263"/>
            <ac:spMk id="13" creationId="{B7AF614F-5BC3-4086-99F5-B87C5847A071}"/>
          </ac:spMkLst>
        </pc:spChg>
        <pc:graphicFrameChg chg="add">
          <ac:chgData name="Julián Salinas" userId="34bd2f8a-16e1-4fb9-b7ff-b692852c900e" providerId="ADAL" clId="{B715B289-69BA-492F-81F6-25F7C4D4B06B}" dt="2021-05-19T17:51:47.826" v="35" actId="26606"/>
          <ac:graphicFrameMkLst>
            <pc:docMk/>
            <pc:sldMk cId="1733224556" sldId="263"/>
            <ac:graphicFrameMk id="5" creationId="{86C400A1-9A8F-442F-9D0F-C9294E54078D}"/>
          </ac:graphicFrameMkLst>
        </pc:graphicFrameChg>
      </pc:sldChg>
    </pc:docChg>
  </pc:docChgLst>
  <pc:docChgLst>
    <pc:chgData name="Julián Salinas" userId="34bd2f8a-16e1-4fb9-b7ff-b692852c900e" providerId="ADAL" clId="{07F5340E-82E1-41F3-A056-5D2C8463E90A}"/>
    <pc:docChg chg="modSld">
      <pc:chgData name="Julián Salinas" userId="34bd2f8a-16e1-4fb9-b7ff-b692852c900e" providerId="ADAL" clId="{07F5340E-82E1-41F3-A056-5D2C8463E90A}" dt="2022-02-12T00:54:24.147" v="1722" actId="20577"/>
      <pc:docMkLst>
        <pc:docMk/>
      </pc:docMkLst>
      <pc:sldChg chg="modSp mod">
        <pc:chgData name="Julián Salinas" userId="34bd2f8a-16e1-4fb9-b7ff-b692852c900e" providerId="ADAL" clId="{07F5340E-82E1-41F3-A056-5D2C8463E90A}" dt="2022-02-12T00:35:16.674" v="820" actId="20577"/>
        <pc:sldMkLst>
          <pc:docMk/>
          <pc:sldMk cId="7814628" sldId="256"/>
        </pc:sldMkLst>
        <pc:spChg chg="mod">
          <ac:chgData name="Julián Salinas" userId="34bd2f8a-16e1-4fb9-b7ff-b692852c900e" providerId="ADAL" clId="{07F5340E-82E1-41F3-A056-5D2C8463E90A}" dt="2022-02-12T00:35:16.674" v="820" actId="20577"/>
          <ac:spMkLst>
            <pc:docMk/>
            <pc:sldMk cId="7814628" sldId="256"/>
            <ac:spMk id="2" creationId="{E6A37E70-04BB-4A57-AD08-7DD61781C0C6}"/>
          </ac:spMkLst>
        </pc:spChg>
      </pc:sldChg>
      <pc:sldChg chg="modSp">
        <pc:chgData name="Julián Salinas" userId="34bd2f8a-16e1-4fb9-b7ff-b692852c900e" providerId="ADAL" clId="{07F5340E-82E1-41F3-A056-5D2C8463E90A}" dt="2022-02-12T00:53:22.018" v="1623" actId="313"/>
        <pc:sldMkLst>
          <pc:docMk/>
          <pc:sldMk cId="88887157" sldId="262"/>
        </pc:sldMkLst>
        <pc:graphicFrameChg chg="mod">
          <ac:chgData name="Julián Salinas" userId="34bd2f8a-16e1-4fb9-b7ff-b692852c900e" providerId="ADAL" clId="{07F5340E-82E1-41F3-A056-5D2C8463E90A}" dt="2022-02-12T00:53:22.018" v="1623" actId="313"/>
          <ac:graphicFrameMkLst>
            <pc:docMk/>
            <pc:sldMk cId="88887157" sldId="262"/>
            <ac:graphicFrameMk id="5" creationId="{FFA0A629-09F6-4299-8241-ECFF9AFCBF8F}"/>
          </ac:graphicFrameMkLst>
        </pc:graphicFrameChg>
      </pc:sldChg>
      <pc:sldChg chg="modSp mod">
        <pc:chgData name="Julián Salinas" userId="34bd2f8a-16e1-4fb9-b7ff-b692852c900e" providerId="ADAL" clId="{07F5340E-82E1-41F3-A056-5D2C8463E90A}" dt="2022-02-12T00:54:24.147" v="1722" actId="20577"/>
        <pc:sldMkLst>
          <pc:docMk/>
          <pc:sldMk cId="1733224556" sldId="263"/>
        </pc:sldMkLst>
        <pc:graphicFrameChg chg="mod">
          <ac:chgData name="Julián Salinas" userId="34bd2f8a-16e1-4fb9-b7ff-b692852c900e" providerId="ADAL" clId="{07F5340E-82E1-41F3-A056-5D2C8463E90A}" dt="2022-02-12T00:54:24.147" v="1722" actId="20577"/>
          <ac:graphicFrameMkLst>
            <pc:docMk/>
            <pc:sldMk cId="1733224556" sldId="263"/>
            <ac:graphicFrameMk id="5" creationId="{86C400A1-9A8F-442F-9D0F-C9294E54078D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C111CE-9CFE-4E1B-81A2-609FF325D1D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1B317F-B60C-49A7-B5A8-84E108397C5E}">
      <dgm:prSet/>
      <dgm:spPr/>
      <dgm:t>
        <a:bodyPr/>
        <a:lstStyle/>
        <a:p>
          <a:r>
            <a:rPr lang="es-SV" dirty="0"/>
            <a:t>Elaboración del Plan de Trabajo 2021-2022.</a:t>
          </a:r>
          <a:endParaRPr lang="en-US" dirty="0"/>
        </a:p>
      </dgm:t>
    </dgm:pt>
    <dgm:pt modelId="{398B254E-3A49-4C5D-8E85-F28726194FD8}" type="parTrans" cxnId="{2C4C3ACB-CFE8-4F3F-B80C-5B7A82FCBF09}">
      <dgm:prSet/>
      <dgm:spPr/>
      <dgm:t>
        <a:bodyPr/>
        <a:lstStyle/>
        <a:p>
          <a:endParaRPr lang="en-US"/>
        </a:p>
      </dgm:t>
    </dgm:pt>
    <dgm:pt modelId="{7BBC6A79-DE85-4861-AA15-AC0C9490FAE8}" type="sibTrans" cxnId="{2C4C3ACB-CFE8-4F3F-B80C-5B7A82FCBF09}">
      <dgm:prSet/>
      <dgm:spPr/>
      <dgm:t>
        <a:bodyPr/>
        <a:lstStyle/>
        <a:p>
          <a:endParaRPr lang="en-US"/>
        </a:p>
      </dgm:t>
    </dgm:pt>
    <dgm:pt modelId="{878E53F9-4F75-4BCD-BA88-6BE65EB96BD0}">
      <dgm:prSet/>
      <dgm:spPr/>
      <dgm:t>
        <a:bodyPr/>
        <a:lstStyle/>
        <a:p>
          <a:r>
            <a:rPr lang="es-SV" dirty="0"/>
            <a:t>Realización de 29 sesiones del Consejo Directivo y </a:t>
          </a:r>
          <a:r>
            <a:rPr lang="es-SV"/>
            <a:t>5 Asambleas </a:t>
          </a:r>
          <a:r>
            <a:rPr lang="es-SV" dirty="0"/>
            <a:t>de socios y socias.</a:t>
          </a:r>
          <a:endParaRPr lang="en-US" dirty="0"/>
        </a:p>
      </dgm:t>
    </dgm:pt>
    <dgm:pt modelId="{9D48E567-C3AD-4AA3-A1DC-F74835F47B65}" type="parTrans" cxnId="{2C9B7851-DD4A-42F4-AAA8-97BE32BE4E83}">
      <dgm:prSet/>
      <dgm:spPr/>
      <dgm:t>
        <a:bodyPr/>
        <a:lstStyle/>
        <a:p>
          <a:endParaRPr lang="en-US"/>
        </a:p>
      </dgm:t>
    </dgm:pt>
    <dgm:pt modelId="{9F71B0F1-8E4D-4752-8289-6250DAC82FFE}" type="sibTrans" cxnId="{2C9B7851-DD4A-42F4-AAA8-97BE32BE4E83}">
      <dgm:prSet/>
      <dgm:spPr/>
      <dgm:t>
        <a:bodyPr/>
        <a:lstStyle/>
        <a:p>
          <a:endParaRPr lang="en-US"/>
        </a:p>
      </dgm:t>
    </dgm:pt>
    <dgm:pt modelId="{EA4B669A-D2F0-46FC-A1F3-8788ADAF5588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SV" dirty="0"/>
            <a:t>Lineamentos para el otorgamiento de reconocimientos gremiales basadas en trayectoria profesional y científica y mediante una convocatoria pública y participativa del gremio.</a:t>
          </a:r>
          <a:endParaRPr lang="en-US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/>
        </a:p>
      </dgm:t>
    </dgm:pt>
    <dgm:pt modelId="{5791DC3F-5326-4E14-9241-2996D8EEBC7C}" type="parTrans" cxnId="{C8434E50-4059-4F53-82A5-55C42AE4F407}">
      <dgm:prSet/>
      <dgm:spPr/>
      <dgm:t>
        <a:bodyPr/>
        <a:lstStyle/>
        <a:p>
          <a:endParaRPr lang="en-US"/>
        </a:p>
      </dgm:t>
    </dgm:pt>
    <dgm:pt modelId="{77A6A434-C37B-4F24-A9C1-9EB4CC482177}" type="sibTrans" cxnId="{C8434E50-4059-4F53-82A5-55C42AE4F407}">
      <dgm:prSet/>
      <dgm:spPr/>
      <dgm:t>
        <a:bodyPr/>
        <a:lstStyle/>
        <a:p>
          <a:endParaRPr lang="en-US"/>
        </a:p>
      </dgm:t>
    </dgm:pt>
    <dgm:pt modelId="{630BB988-9B08-4477-9FD7-60AD32B4DB67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SV" dirty="0"/>
            <a:t>Instalación de cámaras de </a:t>
          </a:r>
          <a:r>
            <a:rPr lang="es-SV" dirty="0" err="1"/>
            <a:t>videovigilancia</a:t>
          </a:r>
          <a:r>
            <a:rPr lang="es-SV" dirty="0"/>
            <a:t>.</a:t>
          </a:r>
          <a:endParaRPr lang="en-US" dirty="0"/>
        </a:p>
        <a:p>
          <a:endParaRPr lang="en-US" dirty="0"/>
        </a:p>
      </dgm:t>
    </dgm:pt>
    <dgm:pt modelId="{41A11D8A-964A-4D5D-AA10-77B24FB2EB5B}" type="parTrans" cxnId="{57D54400-BC6E-4DE0-950D-D773B023C225}">
      <dgm:prSet/>
      <dgm:spPr/>
      <dgm:t>
        <a:bodyPr/>
        <a:lstStyle/>
        <a:p>
          <a:endParaRPr lang="es-SV"/>
        </a:p>
      </dgm:t>
    </dgm:pt>
    <dgm:pt modelId="{93EFF147-E64E-41DF-81D4-B08DB11D9A73}" type="sibTrans" cxnId="{57D54400-BC6E-4DE0-950D-D773B023C225}">
      <dgm:prSet/>
      <dgm:spPr/>
      <dgm:t>
        <a:bodyPr/>
        <a:lstStyle/>
        <a:p>
          <a:endParaRPr lang="es-SV"/>
        </a:p>
      </dgm:t>
    </dgm:pt>
    <dgm:pt modelId="{F0903D93-05C7-495E-8C35-3304C252CBFE}">
      <dgm:prSet/>
      <dgm:spPr/>
      <dgm:t>
        <a:bodyPr/>
        <a:lstStyle/>
        <a:p>
          <a:r>
            <a:rPr lang="en-US"/>
            <a:t>Construcción de Sistema de actas y libro de actas actualizado</a:t>
          </a:r>
          <a:endParaRPr lang="en-US" dirty="0"/>
        </a:p>
      </dgm:t>
    </dgm:pt>
    <dgm:pt modelId="{DAC5CCF0-688B-4A2B-91D1-18077E712160}" type="parTrans" cxnId="{16996F21-6D2E-4037-B429-7186E224E49D}">
      <dgm:prSet/>
      <dgm:spPr/>
      <dgm:t>
        <a:bodyPr/>
        <a:lstStyle/>
        <a:p>
          <a:endParaRPr lang="es-SV"/>
        </a:p>
      </dgm:t>
    </dgm:pt>
    <dgm:pt modelId="{15553116-9E03-40D7-83B7-31DCF1ADC08A}" type="sibTrans" cxnId="{16996F21-6D2E-4037-B429-7186E224E49D}">
      <dgm:prSet/>
      <dgm:spPr/>
      <dgm:t>
        <a:bodyPr/>
        <a:lstStyle/>
        <a:p>
          <a:endParaRPr lang="es-SV"/>
        </a:p>
      </dgm:t>
    </dgm:pt>
    <dgm:pt modelId="{26141D03-3AB3-4A7D-BDA3-24BFA0DCD9A5}" type="pres">
      <dgm:prSet presAssocID="{43C111CE-9CFE-4E1B-81A2-609FF325D1DE}" presName="linear" presStyleCnt="0">
        <dgm:presLayoutVars>
          <dgm:animLvl val="lvl"/>
          <dgm:resizeHandles val="exact"/>
        </dgm:presLayoutVars>
      </dgm:prSet>
      <dgm:spPr/>
    </dgm:pt>
    <dgm:pt modelId="{6F387268-0CFB-43B5-8938-B8D27E60B7A2}" type="pres">
      <dgm:prSet presAssocID="{A31B317F-B60C-49A7-B5A8-84E108397C5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CACD3F4-94AB-43C0-83C4-5EDD9C8274E5}" type="pres">
      <dgm:prSet presAssocID="{7BBC6A79-DE85-4861-AA15-AC0C9490FAE8}" presName="spacer" presStyleCnt="0"/>
      <dgm:spPr/>
    </dgm:pt>
    <dgm:pt modelId="{1289A24C-3568-4FC7-AD24-769878DCBFA3}" type="pres">
      <dgm:prSet presAssocID="{878E53F9-4F75-4BCD-BA88-6BE65EB96BD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39F6DB2-AB9D-46E2-93AD-9DFFC91C3A95}" type="pres">
      <dgm:prSet presAssocID="{9F71B0F1-8E4D-4752-8289-6250DAC82FFE}" presName="spacer" presStyleCnt="0"/>
      <dgm:spPr/>
    </dgm:pt>
    <dgm:pt modelId="{1CBA163C-83B6-443B-9ED2-C2DEE5961D1F}" type="pres">
      <dgm:prSet presAssocID="{F0903D93-05C7-495E-8C35-3304C252CBF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557DD48-24B8-4084-8C21-7C58DA4DA3AE}" type="pres">
      <dgm:prSet presAssocID="{15553116-9E03-40D7-83B7-31DCF1ADC08A}" presName="spacer" presStyleCnt="0"/>
      <dgm:spPr/>
    </dgm:pt>
    <dgm:pt modelId="{4EDB2276-A0AA-488D-8030-9BDFB5DE84A5}" type="pres">
      <dgm:prSet presAssocID="{EA4B669A-D2F0-46FC-A1F3-8788ADAF558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0092DDF-506E-45B8-A398-C5D894C13503}" type="pres">
      <dgm:prSet presAssocID="{77A6A434-C37B-4F24-A9C1-9EB4CC482177}" presName="spacer" presStyleCnt="0"/>
      <dgm:spPr/>
    </dgm:pt>
    <dgm:pt modelId="{711A4230-71F3-4D96-80FA-13E69EF253C4}" type="pres">
      <dgm:prSet presAssocID="{630BB988-9B08-4477-9FD7-60AD32B4DB6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7D54400-BC6E-4DE0-950D-D773B023C225}" srcId="{43C111CE-9CFE-4E1B-81A2-609FF325D1DE}" destId="{630BB988-9B08-4477-9FD7-60AD32B4DB67}" srcOrd="4" destOrd="0" parTransId="{41A11D8A-964A-4D5D-AA10-77B24FB2EB5B}" sibTransId="{93EFF147-E64E-41DF-81D4-B08DB11D9A73}"/>
    <dgm:cxn modelId="{8D477409-8BCD-4393-8463-ECB63ACCDA34}" type="presOf" srcId="{EA4B669A-D2F0-46FC-A1F3-8788ADAF5588}" destId="{4EDB2276-A0AA-488D-8030-9BDFB5DE84A5}" srcOrd="0" destOrd="0" presId="urn:microsoft.com/office/officeart/2005/8/layout/vList2"/>
    <dgm:cxn modelId="{2B74C212-1624-4260-8793-F9EBA28753F1}" type="presOf" srcId="{878E53F9-4F75-4BCD-BA88-6BE65EB96BD0}" destId="{1289A24C-3568-4FC7-AD24-769878DCBFA3}" srcOrd="0" destOrd="0" presId="urn:microsoft.com/office/officeart/2005/8/layout/vList2"/>
    <dgm:cxn modelId="{16996F21-6D2E-4037-B429-7186E224E49D}" srcId="{43C111CE-9CFE-4E1B-81A2-609FF325D1DE}" destId="{F0903D93-05C7-495E-8C35-3304C252CBFE}" srcOrd="2" destOrd="0" parTransId="{DAC5CCF0-688B-4A2B-91D1-18077E712160}" sibTransId="{15553116-9E03-40D7-83B7-31DCF1ADC08A}"/>
    <dgm:cxn modelId="{7A312A6C-58B5-4307-8227-ED2BE4A90622}" type="presOf" srcId="{43C111CE-9CFE-4E1B-81A2-609FF325D1DE}" destId="{26141D03-3AB3-4A7D-BDA3-24BFA0DCD9A5}" srcOrd="0" destOrd="0" presId="urn:microsoft.com/office/officeart/2005/8/layout/vList2"/>
    <dgm:cxn modelId="{A8961F6F-AFA0-4244-80A1-3BFD64097D6E}" type="presOf" srcId="{630BB988-9B08-4477-9FD7-60AD32B4DB67}" destId="{711A4230-71F3-4D96-80FA-13E69EF253C4}" srcOrd="0" destOrd="0" presId="urn:microsoft.com/office/officeart/2005/8/layout/vList2"/>
    <dgm:cxn modelId="{C8434E50-4059-4F53-82A5-55C42AE4F407}" srcId="{43C111CE-9CFE-4E1B-81A2-609FF325D1DE}" destId="{EA4B669A-D2F0-46FC-A1F3-8788ADAF5588}" srcOrd="3" destOrd="0" parTransId="{5791DC3F-5326-4E14-9241-2996D8EEBC7C}" sibTransId="{77A6A434-C37B-4F24-A9C1-9EB4CC482177}"/>
    <dgm:cxn modelId="{2C9B7851-DD4A-42F4-AAA8-97BE32BE4E83}" srcId="{43C111CE-9CFE-4E1B-81A2-609FF325D1DE}" destId="{878E53F9-4F75-4BCD-BA88-6BE65EB96BD0}" srcOrd="1" destOrd="0" parTransId="{9D48E567-C3AD-4AA3-A1DC-F74835F47B65}" sibTransId="{9F71B0F1-8E4D-4752-8289-6250DAC82FFE}"/>
    <dgm:cxn modelId="{6DE46F8A-8410-4843-973A-10FED6ED25B2}" type="presOf" srcId="{F0903D93-05C7-495E-8C35-3304C252CBFE}" destId="{1CBA163C-83B6-443B-9ED2-C2DEE5961D1F}" srcOrd="0" destOrd="0" presId="urn:microsoft.com/office/officeart/2005/8/layout/vList2"/>
    <dgm:cxn modelId="{2C4C3ACB-CFE8-4F3F-B80C-5B7A82FCBF09}" srcId="{43C111CE-9CFE-4E1B-81A2-609FF325D1DE}" destId="{A31B317F-B60C-49A7-B5A8-84E108397C5E}" srcOrd="0" destOrd="0" parTransId="{398B254E-3A49-4C5D-8E85-F28726194FD8}" sibTransId="{7BBC6A79-DE85-4861-AA15-AC0C9490FAE8}"/>
    <dgm:cxn modelId="{8D7A0DDC-D5F4-498B-A07D-F69C18F118DF}" type="presOf" srcId="{A31B317F-B60C-49A7-B5A8-84E108397C5E}" destId="{6F387268-0CFB-43B5-8938-B8D27E60B7A2}" srcOrd="0" destOrd="0" presId="urn:microsoft.com/office/officeart/2005/8/layout/vList2"/>
    <dgm:cxn modelId="{4C22F77B-5C55-4ED9-A148-2A456A07DE80}" type="presParOf" srcId="{26141D03-3AB3-4A7D-BDA3-24BFA0DCD9A5}" destId="{6F387268-0CFB-43B5-8938-B8D27E60B7A2}" srcOrd="0" destOrd="0" presId="urn:microsoft.com/office/officeart/2005/8/layout/vList2"/>
    <dgm:cxn modelId="{F0E6FB13-0D09-4DE0-B457-782E7E0BF599}" type="presParOf" srcId="{26141D03-3AB3-4A7D-BDA3-24BFA0DCD9A5}" destId="{6CACD3F4-94AB-43C0-83C4-5EDD9C8274E5}" srcOrd="1" destOrd="0" presId="urn:microsoft.com/office/officeart/2005/8/layout/vList2"/>
    <dgm:cxn modelId="{EF11A887-15BD-4BB9-AD94-38B44ECF010A}" type="presParOf" srcId="{26141D03-3AB3-4A7D-BDA3-24BFA0DCD9A5}" destId="{1289A24C-3568-4FC7-AD24-769878DCBFA3}" srcOrd="2" destOrd="0" presId="urn:microsoft.com/office/officeart/2005/8/layout/vList2"/>
    <dgm:cxn modelId="{88534B3B-045E-4E83-A5A1-B5394EC97A89}" type="presParOf" srcId="{26141D03-3AB3-4A7D-BDA3-24BFA0DCD9A5}" destId="{A39F6DB2-AB9D-46E2-93AD-9DFFC91C3A95}" srcOrd="3" destOrd="0" presId="urn:microsoft.com/office/officeart/2005/8/layout/vList2"/>
    <dgm:cxn modelId="{BA128BB8-A98F-4295-870D-C04B098070C3}" type="presParOf" srcId="{26141D03-3AB3-4A7D-BDA3-24BFA0DCD9A5}" destId="{1CBA163C-83B6-443B-9ED2-C2DEE5961D1F}" srcOrd="4" destOrd="0" presId="urn:microsoft.com/office/officeart/2005/8/layout/vList2"/>
    <dgm:cxn modelId="{350E3C70-0D96-4BD8-91DF-4190C123C364}" type="presParOf" srcId="{26141D03-3AB3-4A7D-BDA3-24BFA0DCD9A5}" destId="{2557DD48-24B8-4084-8C21-7C58DA4DA3AE}" srcOrd="5" destOrd="0" presId="urn:microsoft.com/office/officeart/2005/8/layout/vList2"/>
    <dgm:cxn modelId="{5AC46ABF-39FE-4FAB-96BA-5701A8E7AD5B}" type="presParOf" srcId="{26141D03-3AB3-4A7D-BDA3-24BFA0DCD9A5}" destId="{4EDB2276-A0AA-488D-8030-9BDFB5DE84A5}" srcOrd="6" destOrd="0" presId="urn:microsoft.com/office/officeart/2005/8/layout/vList2"/>
    <dgm:cxn modelId="{DC4C7C08-F607-4C7C-BFE4-3B162450D0E7}" type="presParOf" srcId="{26141D03-3AB3-4A7D-BDA3-24BFA0DCD9A5}" destId="{30092DDF-506E-45B8-A398-C5D894C13503}" srcOrd="7" destOrd="0" presId="urn:microsoft.com/office/officeart/2005/8/layout/vList2"/>
    <dgm:cxn modelId="{8F89F5AA-2DF7-4442-86A0-DD897A24CE11}" type="presParOf" srcId="{26141D03-3AB3-4A7D-BDA3-24BFA0DCD9A5}" destId="{711A4230-71F3-4D96-80FA-13E69EF253C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1B452BF-5572-4D30-9FA8-59A8CF1B487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BB9AAFD-BE6E-4D83-AD48-52FBF034EEA5}">
      <dgm:prSet/>
      <dgm:spPr/>
      <dgm:t>
        <a:bodyPr/>
        <a:lstStyle/>
        <a:p>
          <a:r>
            <a:rPr lang="es-SV" dirty="0"/>
            <a:t>Convenios con otras universidades y fortalecimiento de relaciones con algunas embajadas.</a:t>
          </a:r>
          <a:endParaRPr lang="en-US" dirty="0"/>
        </a:p>
      </dgm:t>
    </dgm:pt>
    <dgm:pt modelId="{093CE7F3-C671-45EE-AE53-CCBC6799C29C}" type="parTrans" cxnId="{1DF51334-7B44-4CE6-BE33-6C365C66DFFE}">
      <dgm:prSet/>
      <dgm:spPr/>
      <dgm:t>
        <a:bodyPr/>
        <a:lstStyle/>
        <a:p>
          <a:endParaRPr lang="en-US"/>
        </a:p>
      </dgm:t>
    </dgm:pt>
    <dgm:pt modelId="{C35B2B7C-F91C-48CA-A477-2D941FC25FF9}" type="sibTrans" cxnId="{1DF51334-7B44-4CE6-BE33-6C365C66DFFE}">
      <dgm:prSet/>
      <dgm:spPr/>
      <dgm:t>
        <a:bodyPr/>
        <a:lstStyle/>
        <a:p>
          <a:endParaRPr lang="en-US"/>
        </a:p>
      </dgm:t>
    </dgm:pt>
    <dgm:pt modelId="{A15FFCBD-910E-4647-BD4E-BEC79B3A4373}">
      <dgm:prSet/>
      <dgm:spPr/>
      <dgm:t>
        <a:bodyPr/>
        <a:lstStyle/>
        <a:p>
          <a:r>
            <a:rPr lang="es-SV" dirty="0"/>
            <a:t>Publicaciones: revistas, artículos, comunicados y otros documentos</a:t>
          </a:r>
        </a:p>
      </dgm:t>
    </dgm:pt>
    <dgm:pt modelId="{3A60F9F3-53B7-420D-B997-4824423ED013}" type="parTrans" cxnId="{0234BA59-20D5-48C5-8CCF-3E0218BFEF49}">
      <dgm:prSet/>
      <dgm:spPr/>
      <dgm:t>
        <a:bodyPr/>
        <a:lstStyle/>
        <a:p>
          <a:endParaRPr lang="en-US"/>
        </a:p>
      </dgm:t>
    </dgm:pt>
    <dgm:pt modelId="{F86A0E5B-831D-4DFB-A08C-65257F242564}" type="sibTrans" cxnId="{0234BA59-20D5-48C5-8CCF-3E0218BFEF49}">
      <dgm:prSet/>
      <dgm:spPr/>
      <dgm:t>
        <a:bodyPr/>
        <a:lstStyle/>
        <a:p>
          <a:endParaRPr lang="en-US"/>
        </a:p>
      </dgm:t>
    </dgm:pt>
    <dgm:pt modelId="{A741D56B-C2B1-4432-B10E-A98D928F76CE}">
      <dgm:prSet/>
      <dgm:spPr/>
      <dgm:t>
        <a:bodyPr/>
        <a:lstStyle/>
        <a:p>
          <a:r>
            <a:rPr lang="en-US" dirty="0" err="1"/>
            <a:t>Foros</a:t>
          </a:r>
          <a:r>
            <a:rPr lang="en-US" dirty="0"/>
            <a:t>, seminaries y </a:t>
          </a:r>
          <a:r>
            <a:rPr lang="en-US" dirty="0" err="1"/>
            <a:t>conversatorios</a:t>
          </a:r>
          <a:r>
            <a:rPr lang="en-US" dirty="0"/>
            <a:t> con </a:t>
          </a:r>
          <a:r>
            <a:rPr lang="en-US" dirty="0" err="1"/>
            <a:t>profesionales</a:t>
          </a:r>
          <a:r>
            <a:rPr lang="en-US" dirty="0"/>
            <a:t> de las </a:t>
          </a:r>
          <a:r>
            <a:rPr lang="en-US" dirty="0" err="1"/>
            <a:t>ciencias</a:t>
          </a:r>
          <a:r>
            <a:rPr lang="en-US" dirty="0"/>
            <a:t> </a:t>
          </a:r>
          <a:r>
            <a:rPr lang="en-US" dirty="0" err="1"/>
            <a:t>económicas</a:t>
          </a:r>
          <a:r>
            <a:rPr lang="en-US" dirty="0"/>
            <a:t>.</a:t>
          </a:r>
        </a:p>
      </dgm:t>
    </dgm:pt>
    <dgm:pt modelId="{C573B423-595D-4E33-859F-FEECDAA6749C}" type="parTrans" cxnId="{856F7A7A-6B82-4597-942E-137653D2E692}">
      <dgm:prSet/>
      <dgm:spPr/>
      <dgm:t>
        <a:bodyPr/>
        <a:lstStyle/>
        <a:p>
          <a:endParaRPr lang="en-US"/>
        </a:p>
      </dgm:t>
    </dgm:pt>
    <dgm:pt modelId="{1412C61F-6745-4625-A3AC-5F596DEBE558}" type="sibTrans" cxnId="{856F7A7A-6B82-4597-942E-137653D2E692}">
      <dgm:prSet/>
      <dgm:spPr/>
      <dgm:t>
        <a:bodyPr/>
        <a:lstStyle/>
        <a:p>
          <a:endParaRPr lang="en-US"/>
        </a:p>
      </dgm:t>
    </dgm:pt>
    <dgm:pt modelId="{6A19ED01-F93F-41DE-8AAD-7E7037E4ABE0}">
      <dgm:prSet/>
      <dgm:spPr/>
      <dgm:t>
        <a:bodyPr/>
        <a:lstStyle/>
        <a:p>
          <a:r>
            <a:rPr lang="en-US" dirty="0" err="1"/>
            <a:t>Realización</a:t>
          </a:r>
          <a:r>
            <a:rPr lang="en-US" dirty="0"/>
            <a:t> de la </a:t>
          </a:r>
          <a:r>
            <a:rPr lang="en-US" dirty="0" err="1"/>
            <a:t>semana</a:t>
          </a:r>
          <a:r>
            <a:rPr lang="en-US" dirty="0"/>
            <a:t> del </a:t>
          </a:r>
          <a:r>
            <a:rPr lang="en-US" dirty="0" err="1"/>
            <a:t>economista</a:t>
          </a:r>
          <a:r>
            <a:rPr lang="en-US" dirty="0"/>
            <a:t> y </a:t>
          </a:r>
          <a:r>
            <a:rPr lang="en-US" dirty="0" err="1"/>
            <a:t>premiación</a:t>
          </a:r>
          <a:r>
            <a:rPr lang="en-US" dirty="0"/>
            <a:t> de </a:t>
          </a:r>
          <a:r>
            <a:rPr lang="en-US" dirty="0" err="1"/>
            <a:t>profesionales</a:t>
          </a:r>
          <a:r>
            <a:rPr lang="en-US" dirty="0"/>
            <a:t> </a:t>
          </a:r>
          <a:r>
            <a:rPr lang="en-US" dirty="0" err="1"/>
            <a:t>distinguidas</a:t>
          </a:r>
          <a:r>
            <a:rPr lang="en-US" dirty="0"/>
            <a:t> y </a:t>
          </a:r>
          <a:r>
            <a:rPr lang="en-US" dirty="0" err="1"/>
            <a:t>distinguidos</a:t>
          </a:r>
          <a:r>
            <a:rPr lang="en-US" baseline="0" dirty="0"/>
            <a:t>.</a:t>
          </a:r>
          <a:endParaRPr lang="en-US" dirty="0"/>
        </a:p>
      </dgm:t>
    </dgm:pt>
    <dgm:pt modelId="{13A1BA6E-AD64-40DB-8960-73CC3945804B}" type="parTrans" cxnId="{FB3A6B60-6A1F-43C4-807A-00C90AD1B9C9}">
      <dgm:prSet/>
      <dgm:spPr/>
      <dgm:t>
        <a:bodyPr/>
        <a:lstStyle/>
        <a:p>
          <a:endParaRPr lang="en-US"/>
        </a:p>
      </dgm:t>
    </dgm:pt>
    <dgm:pt modelId="{516AC7B8-56F8-433A-A142-555FE114D77D}" type="sibTrans" cxnId="{FB3A6B60-6A1F-43C4-807A-00C90AD1B9C9}">
      <dgm:prSet/>
      <dgm:spPr/>
      <dgm:t>
        <a:bodyPr/>
        <a:lstStyle/>
        <a:p>
          <a:endParaRPr lang="en-US"/>
        </a:p>
      </dgm:t>
    </dgm:pt>
    <dgm:pt modelId="{731CAE16-A9EA-469D-82EA-2949B295A217}">
      <dgm:prSet/>
      <dgm:spPr/>
      <dgm:t>
        <a:bodyPr/>
        <a:lstStyle/>
        <a:p>
          <a:r>
            <a:rPr lang="es-SV" dirty="0"/>
            <a:t>Aumentar la presencia del Colegio en las redes sociales.</a:t>
          </a:r>
        </a:p>
      </dgm:t>
    </dgm:pt>
    <dgm:pt modelId="{4E7B1995-5089-401A-9AEE-8A22A2342ABA}" type="parTrans" cxnId="{7E82AFC6-102F-4A6E-B461-65AD5599C172}">
      <dgm:prSet/>
      <dgm:spPr/>
      <dgm:t>
        <a:bodyPr/>
        <a:lstStyle/>
        <a:p>
          <a:endParaRPr lang="en-US"/>
        </a:p>
      </dgm:t>
    </dgm:pt>
    <dgm:pt modelId="{CF237C64-80B1-46A6-B1D8-7E5FB2DA84EF}" type="sibTrans" cxnId="{7E82AFC6-102F-4A6E-B461-65AD5599C172}">
      <dgm:prSet/>
      <dgm:spPr/>
      <dgm:t>
        <a:bodyPr/>
        <a:lstStyle/>
        <a:p>
          <a:endParaRPr lang="en-US"/>
        </a:p>
      </dgm:t>
    </dgm:pt>
    <dgm:pt modelId="{B96CEEB9-438C-4BA9-AA38-50919A571355}">
      <dgm:prSet/>
      <dgm:spPr/>
      <dgm:t>
        <a:bodyPr/>
        <a:lstStyle/>
        <a:p>
          <a:r>
            <a:rPr lang="en-US" dirty="0" err="1"/>
            <a:t>Becas</a:t>
          </a:r>
          <a:r>
            <a:rPr lang="en-US" baseline="0" dirty="0"/>
            <a:t> de </a:t>
          </a:r>
          <a:r>
            <a:rPr lang="en-US" baseline="0" dirty="0" err="1"/>
            <a:t>estudio</a:t>
          </a:r>
          <a:r>
            <a:rPr lang="en-US" baseline="0" dirty="0"/>
            <a:t> para </a:t>
          </a:r>
          <a:r>
            <a:rPr lang="en-US" baseline="0" dirty="0" err="1"/>
            <a:t>profesionales</a:t>
          </a:r>
          <a:r>
            <a:rPr lang="en-US" baseline="0" dirty="0"/>
            <a:t> y </a:t>
          </a:r>
          <a:r>
            <a:rPr lang="en-US" baseline="0" dirty="0" err="1"/>
            <a:t>estudiantes</a:t>
          </a:r>
          <a:r>
            <a:rPr lang="en-US" baseline="0" dirty="0"/>
            <a:t> de </a:t>
          </a:r>
          <a:r>
            <a:rPr lang="en-US" baseline="0" dirty="0" err="1"/>
            <a:t>ciencias</a:t>
          </a:r>
          <a:r>
            <a:rPr lang="en-US" baseline="0" dirty="0"/>
            <a:t> </a:t>
          </a:r>
          <a:r>
            <a:rPr lang="en-US" baseline="0" dirty="0" err="1"/>
            <a:t>económicas</a:t>
          </a:r>
          <a:endParaRPr lang="es-SV" dirty="0"/>
        </a:p>
      </dgm:t>
    </dgm:pt>
    <dgm:pt modelId="{BA77D8AB-70E9-4977-BB62-AFA5C08C6055}" type="parTrans" cxnId="{9A7ED1D3-0B19-405F-B8C3-7DC561176E3D}">
      <dgm:prSet/>
      <dgm:spPr/>
      <dgm:t>
        <a:bodyPr/>
        <a:lstStyle/>
        <a:p>
          <a:endParaRPr lang="es-SV"/>
        </a:p>
      </dgm:t>
    </dgm:pt>
    <dgm:pt modelId="{400B1AE8-9A96-4C69-8B08-810EBC471158}" type="sibTrans" cxnId="{9A7ED1D3-0B19-405F-B8C3-7DC561176E3D}">
      <dgm:prSet/>
      <dgm:spPr/>
      <dgm:t>
        <a:bodyPr/>
        <a:lstStyle/>
        <a:p>
          <a:endParaRPr lang="es-SV"/>
        </a:p>
      </dgm:t>
    </dgm:pt>
    <dgm:pt modelId="{5A8200D5-DFC3-4332-A4B5-79E4705976E6}">
      <dgm:prSet/>
      <dgm:spPr/>
      <dgm:t>
        <a:bodyPr/>
        <a:lstStyle/>
        <a:p>
          <a:r>
            <a:rPr lang="es-MX" dirty="0"/>
            <a:t>Fortalecer la Unidad de Comunicaciones y creación de biblioteca física y digital</a:t>
          </a:r>
          <a:r>
            <a:rPr lang="es-SV" dirty="0"/>
            <a:t>.</a:t>
          </a:r>
          <a:endParaRPr lang="en-US" dirty="0"/>
        </a:p>
      </dgm:t>
    </dgm:pt>
    <dgm:pt modelId="{DB1E9712-A66A-46B4-B831-AC2FE440648A}" type="parTrans" cxnId="{15498A92-B130-4C8A-BF31-ABC696D592C9}">
      <dgm:prSet/>
      <dgm:spPr/>
      <dgm:t>
        <a:bodyPr/>
        <a:lstStyle/>
        <a:p>
          <a:endParaRPr lang="es-SV"/>
        </a:p>
      </dgm:t>
    </dgm:pt>
    <dgm:pt modelId="{4048E75C-EC1D-472B-A6D8-4EBE8450319C}" type="sibTrans" cxnId="{15498A92-B130-4C8A-BF31-ABC696D592C9}">
      <dgm:prSet/>
      <dgm:spPr/>
      <dgm:t>
        <a:bodyPr/>
        <a:lstStyle/>
        <a:p>
          <a:endParaRPr lang="es-SV"/>
        </a:p>
      </dgm:t>
    </dgm:pt>
    <dgm:pt modelId="{E340B01C-0716-4CB4-8B50-89ED48585A09}" type="pres">
      <dgm:prSet presAssocID="{31B452BF-5572-4D30-9FA8-59A8CF1B4870}" presName="linear" presStyleCnt="0">
        <dgm:presLayoutVars>
          <dgm:animLvl val="lvl"/>
          <dgm:resizeHandles val="exact"/>
        </dgm:presLayoutVars>
      </dgm:prSet>
      <dgm:spPr/>
    </dgm:pt>
    <dgm:pt modelId="{B9782C4C-6355-4373-9ECD-AD8890E0C3B4}" type="pres">
      <dgm:prSet presAssocID="{5A8200D5-DFC3-4332-A4B5-79E4705976E6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1F086C9B-6CE0-44BF-A760-D013D2DB0DF5}" type="pres">
      <dgm:prSet presAssocID="{4048E75C-EC1D-472B-A6D8-4EBE8450319C}" presName="spacer" presStyleCnt="0"/>
      <dgm:spPr/>
    </dgm:pt>
    <dgm:pt modelId="{3E5DF68F-CF66-45E6-909B-37EDFAF12203}" type="pres">
      <dgm:prSet presAssocID="{0BB9AAFD-BE6E-4D83-AD48-52FBF034EEA5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C75F63AF-8594-445B-96DE-0658382E5782}" type="pres">
      <dgm:prSet presAssocID="{C35B2B7C-F91C-48CA-A477-2D941FC25FF9}" presName="spacer" presStyleCnt="0"/>
      <dgm:spPr/>
    </dgm:pt>
    <dgm:pt modelId="{BA47D638-6373-4466-9CC0-0D08BC030F8A}" type="pres">
      <dgm:prSet presAssocID="{A741D56B-C2B1-4432-B10E-A98D928F76CE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5212FA64-0DD3-492B-B748-6165A8252163}" type="pres">
      <dgm:prSet presAssocID="{1412C61F-6745-4625-A3AC-5F596DEBE558}" presName="spacer" presStyleCnt="0"/>
      <dgm:spPr/>
    </dgm:pt>
    <dgm:pt modelId="{8B9E7936-D18B-452C-950F-A025A3AB9D6C}" type="pres">
      <dgm:prSet presAssocID="{6A19ED01-F93F-41DE-8AAD-7E7037E4ABE0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FC081B5E-06DC-42E2-82DE-2A0167C2034D}" type="pres">
      <dgm:prSet presAssocID="{516AC7B8-56F8-433A-A142-555FE114D77D}" presName="spacer" presStyleCnt="0"/>
      <dgm:spPr/>
    </dgm:pt>
    <dgm:pt modelId="{203706A9-6270-4CC3-BB7D-EFDF90CC03A1}" type="pres">
      <dgm:prSet presAssocID="{B96CEEB9-438C-4BA9-AA38-50919A571355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008BE3E9-8784-45BA-9BE2-154704D513A4}" type="pres">
      <dgm:prSet presAssocID="{400B1AE8-9A96-4C69-8B08-810EBC471158}" presName="spacer" presStyleCnt="0"/>
      <dgm:spPr/>
    </dgm:pt>
    <dgm:pt modelId="{5A5444A5-0498-4DBD-BF62-B5CAAD8D5AD7}" type="pres">
      <dgm:prSet presAssocID="{A15FFCBD-910E-4647-BD4E-BEC79B3A4373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1E22C88E-F5CC-472B-8A87-E509B37032EF}" type="pres">
      <dgm:prSet presAssocID="{F86A0E5B-831D-4DFB-A08C-65257F242564}" presName="spacer" presStyleCnt="0"/>
      <dgm:spPr/>
    </dgm:pt>
    <dgm:pt modelId="{6E1877F8-FC6C-4599-9B5C-CB825EFDC216}" type="pres">
      <dgm:prSet presAssocID="{731CAE16-A9EA-469D-82EA-2949B295A217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ED31381E-F5F8-419A-A3F2-344AF4C3F422}" type="presOf" srcId="{A15FFCBD-910E-4647-BD4E-BEC79B3A4373}" destId="{5A5444A5-0498-4DBD-BF62-B5CAAD8D5AD7}" srcOrd="0" destOrd="0" presId="urn:microsoft.com/office/officeart/2005/8/layout/vList2"/>
    <dgm:cxn modelId="{1DF51334-7B44-4CE6-BE33-6C365C66DFFE}" srcId="{31B452BF-5572-4D30-9FA8-59A8CF1B4870}" destId="{0BB9AAFD-BE6E-4D83-AD48-52FBF034EEA5}" srcOrd="1" destOrd="0" parTransId="{093CE7F3-C671-45EE-AE53-CCBC6799C29C}" sibTransId="{C35B2B7C-F91C-48CA-A477-2D941FC25FF9}"/>
    <dgm:cxn modelId="{384DA53D-C7FB-4E35-A144-1C3F3BDEDD87}" type="presOf" srcId="{731CAE16-A9EA-469D-82EA-2949B295A217}" destId="{6E1877F8-FC6C-4599-9B5C-CB825EFDC216}" srcOrd="0" destOrd="0" presId="urn:microsoft.com/office/officeart/2005/8/layout/vList2"/>
    <dgm:cxn modelId="{FB3A6B60-6A1F-43C4-807A-00C90AD1B9C9}" srcId="{31B452BF-5572-4D30-9FA8-59A8CF1B4870}" destId="{6A19ED01-F93F-41DE-8AAD-7E7037E4ABE0}" srcOrd="3" destOrd="0" parTransId="{13A1BA6E-AD64-40DB-8960-73CC3945804B}" sibTransId="{516AC7B8-56F8-433A-A142-555FE114D77D}"/>
    <dgm:cxn modelId="{57A32D74-D8CE-4D69-BBEE-816290C854CC}" type="presOf" srcId="{0BB9AAFD-BE6E-4D83-AD48-52FBF034EEA5}" destId="{3E5DF68F-CF66-45E6-909B-37EDFAF12203}" srcOrd="0" destOrd="0" presId="urn:microsoft.com/office/officeart/2005/8/layout/vList2"/>
    <dgm:cxn modelId="{56090C56-71F0-4152-B13C-84A1AF69A010}" type="presOf" srcId="{A741D56B-C2B1-4432-B10E-A98D928F76CE}" destId="{BA47D638-6373-4466-9CC0-0D08BC030F8A}" srcOrd="0" destOrd="0" presId="urn:microsoft.com/office/officeart/2005/8/layout/vList2"/>
    <dgm:cxn modelId="{0234BA59-20D5-48C5-8CCF-3E0218BFEF49}" srcId="{31B452BF-5572-4D30-9FA8-59A8CF1B4870}" destId="{A15FFCBD-910E-4647-BD4E-BEC79B3A4373}" srcOrd="5" destOrd="0" parTransId="{3A60F9F3-53B7-420D-B997-4824423ED013}" sibTransId="{F86A0E5B-831D-4DFB-A08C-65257F242564}"/>
    <dgm:cxn modelId="{856F7A7A-6B82-4597-942E-137653D2E692}" srcId="{31B452BF-5572-4D30-9FA8-59A8CF1B4870}" destId="{A741D56B-C2B1-4432-B10E-A98D928F76CE}" srcOrd="2" destOrd="0" parTransId="{C573B423-595D-4E33-859F-FEECDAA6749C}" sibTransId="{1412C61F-6745-4625-A3AC-5F596DEBE558}"/>
    <dgm:cxn modelId="{ACF9DA5A-21FF-49EF-863C-D404CC58F555}" type="presOf" srcId="{B96CEEB9-438C-4BA9-AA38-50919A571355}" destId="{203706A9-6270-4CC3-BB7D-EFDF90CC03A1}" srcOrd="0" destOrd="0" presId="urn:microsoft.com/office/officeart/2005/8/layout/vList2"/>
    <dgm:cxn modelId="{A455CD8F-1324-4A63-85A5-8C7E2160035F}" type="presOf" srcId="{6A19ED01-F93F-41DE-8AAD-7E7037E4ABE0}" destId="{8B9E7936-D18B-452C-950F-A025A3AB9D6C}" srcOrd="0" destOrd="0" presId="urn:microsoft.com/office/officeart/2005/8/layout/vList2"/>
    <dgm:cxn modelId="{15498A92-B130-4C8A-BF31-ABC696D592C9}" srcId="{31B452BF-5572-4D30-9FA8-59A8CF1B4870}" destId="{5A8200D5-DFC3-4332-A4B5-79E4705976E6}" srcOrd="0" destOrd="0" parTransId="{DB1E9712-A66A-46B4-B831-AC2FE440648A}" sibTransId="{4048E75C-EC1D-472B-A6D8-4EBE8450319C}"/>
    <dgm:cxn modelId="{7E82AFC6-102F-4A6E-B461-65AD5599C172}" srcId="{31B452BF-5572-4D30-9FA8-59A8CF1B4870}" destId="{731CAE16-A9EA-469D-82EA-2949B295A217}" srcOrd="6" destOrd="0" parTransId="{4E7B1995-5089-401A-9AEE-8A22A2342ABA}" sibTransId="{CF237C64-80B1-46A6-B1D8-7E5FB2DA84EF}"/>
    <dgm:cxn modelId="{9A7ED1D3-0B19-405F-B8C3-7DC561176E3D}" srcId="{31B452BF-5572-4D30-9FA8-59A8CF1B4870}" destId="{B96CEEB9-438C-4BA9-AA38-50919A571355}" srcOrd="4" destOrd="0" parTransId="{BA77D8AB-70E9-4977-BB62-AFA5C08C6055}" sibTransId="{400B1AE8-9A96-4C69-8B08-810EBC471158}"/>
    <dgm:cxn modelId="{EFA291F1-C20B-49A0-B7CF-67BD3453F6EA}" type="presOf" srcId="{5A8200D5-DFC3-4332-A4B5-79E4705976E6}" destId="{B9782C4C-6355-4373-9ECD-AD8890E0C3B4}" srcOrd="0" destOrd="0" presId="urn:microsoft.com/office/officeart/2005/8/layout/vList2"/>
    <dgm:cxn modelId="{6059DDF3-12EF-47E9-9629-2AB0883AE316}" type="presOf" srcId="{31B452BF-5572-4D30-9FA8-59A8CF1B4870}" destId="{E340B01C-0716-4CB4-8B50-89ED48585A09}" srcOrd="0" destOrd="0" presId="urn:microsoft.com/office/officeart/2005/8/layout/vList2"/>
    <dgm:cxn modelId="{C6493AD4-082D-476C-AFFE-1E0A23F85841}" type="presParOf" srcId="{E340B01C-0716-4CB4-8B50-89ED48585A09}" destId="{B9782C4C-6355-4373-9ECD-AD8890E0C3B4}" srcOrd="0" destOrd="0" presId="urn:microsoft.com/office/officeart/2005/8/layout/vList2"/>
    <dgm:cxn modelId="{4F381DC3-321A-41E7-B0C0-B5C2E1520690}" type="presParOf" srcId="{E340B01C-0716-4CB4-8B50-89ED48585A09}" destId="{1F086C9B-6CE0-44BF-A760-D013D2DB0DF5}" srcOrd="1" destOrd="0" presId="urn:microsoft.com/office/officeart/2005/8/layout/vList2"/>
    <dgm:cxn modelId="{E5B2462B-4695-431D-BC30-3A16D7CD5D54}" type="presParOf" srcId="{E340B01C-0716-4CB4-8B50-89ED48585A09}" destId="{3E5DF68F-CF66-45E6-909B-37EDFAF12203}" srcOrd="2" destOrd="0" presId="urn:microsoft.com/office/officeart/2005/8/layout/vList2"/>
    <dgm:cxn modelId="{2A8ECA8E-96DA-4DE4-9FEF-01F82E25E1F1}" type="presParOf" srcId="{E340B01C-0716-4CB4-8B50-89ED48585A09}" destId="{C75F63AF-8594-445B-96DE-0658382E5782}" srcOrd="3" destOrd="0" presId="urn:microsoft.com/office/officeart/2005/8/layout/vList2"/>
    <dgm:cxn modelId="{CD1A3B7D-B3F7-45DA-B28E-85BD9FA9A683}" type="presParOf" srcId="{E340B01C-0716-4CB4-8B50-89ED48585A09}" destId="{BA47D638-6373-4466-9CC0-0D08BC030F8A}" srcOrd="4" destOrd="0" presId="urn:microsoft.com/office/officeart/2005/8/layout/vList2"/>
    <dgm:cxn modelId="{58E812FA-0131-4D45-ACB9-B6C2B6D19612}" type="presParOf" srcId="{E340B01C-0716-4CB4-8B50-89ED48585A09}" destId="{5212FA64-0DD3-492B-B748-6165A8252163}" srcOrd="5" destOrd="0" presId="urn:microsoft.com/office/officeart/2005/8/layout/vList2"/>
    <dgm:cxn modelId="{537B37D0-5972-49DD-9AE2-E9AA294D131B}" type="presParOf" srcId="{E340B01C-0716-4CB4-8B50-89ED48585A09}" destId="{8B9E7936-D18B-452C-950F-A025A3AB9D6C}" srcOrd="6" destOrd="0" presId="urn:microsoft.com/office/officeart/2005/8/layout/vList2"/>
    <dgm:cxn modelId="{0ED283FB-89C6-4986-BABD-09C7922685AA}" type="presParOf" srcId="{E340B01C-0716-4CB4-8B50-89ED48585A09}" destId="{FC081B5E-06DC-42E2-82DE-2A0167C2034D}" srcOrd="7" destOrd="0" presId="urn:microsoft.com/office/officeart/2005/8/layout/vList2"/>
    <dgm:cxn modelId="{D45B4B41-F105-42E0-8412-B4707032156A}" type="presParOf" srcId="{E340B01C-0716-4CB4-8B50-89ED48585A09}" destId="{203706A9-6270-4CC3-BB7D-EFDF90CC03A1}" srcOrd="8" destOrd="0" presId="urn:microsoft.com/office/officeart/2005/8/layout/vList2"/>
    <dgm:cxn modelId="{6BDCFA19-92BE-4475-8FD0-4143B53C46AA}" type="presParOf" srcId="{E340B01C-0716-4CB4-8B50-89ED48585A09}" destId="{008BE3E9-8784-45BA-9BE2-154704D513A4}" srcOrd="9" destOrd="0" presId="urn:microsoft.com/office/officeart/2005/8/layout/vList2"/>
    <dgm:cxn modelId="{0808CA6D-E0CF-4704-92CA-A77B419C5EE0}" type="presParOf" srcId="{E340B01C-0716-4CB4-8B50-89ED48585A09}" destId="{5A5444A5-0498-4DBD-BF62-B5CAAD8D5AD7}" srcOrd="10" destOrd="0" presId="urn:microsoft.com/office/officeart/2005/8/layout/vList2"/>
    <dgm:cxn modelId="{2EFA3463-2645-4DE1-B90F-B8C199F75637}" type="presParOf" srcId="{E340B01C-0716-4CB4-8B50-89ED48585A09}" destId="{1E22C88E-F5CC-472B-8A87-E509B37032EF}" srcOrd="11" destOrd="0" presId="urn:microsoft.com/office/officeart/2005/8/layout/vList2"/>
    <dgm:cxn modelId="{3C7B5823-D115-436E-A88D-C3ED2E7E0B72}" type="presParOf" srcId="{E340B01C-0716-4CB4-8B50-89ED48585A09}" destId="{6E1877F8-FC6C-4599-9B5C-CB825EFDC21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B452BF-5572-4D30-9FA8-59A8CF1B487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6FC55CB-D8D0-4054-891A-785018497C5B}">
      <dgm:prSet/>
      <dgm:spPr/>
      <dgm:t>
        <a:bodyPr/>
        <a:lstStyle/>
        <a:p>
          <a:r>
            <a:rPr lang="es-SV" dirty="0"/>
            <a:t>Gestión, seguimiento y ejecución de crédito (a bajo costo financiero) con BANDESAL para capital de trabajo.</a:t>
          </a:r>
          <a:endParaRPr lang="en-US" dirty="0"/>
        </a:p>
      </dgm:t>
    </dgm:pt>
    <dgm:pt modelId="{7DCA1DF8-5B73-47C8-9325-FBC9CF84AD5E}" type="parTrans" cxnId="{B936F04E-6B90-48C4-B4E7-F60AB047CA5B}">
      <dgm:prSet/>
      <dgm:spPr/>
      <dgm:t>
        <a:bodyPr/>
        <a:lstStyle/>
        <a:p>
          <a:endParaRPr lang="en-US"/>
        </a:p>
      </dgm:t>
    </dgm:pt>
    <dgm:pt modelId="{FCBC97E4-34D2-4A79-ABE0-EFA334621F34}" type="sibTrans" cxnId="{B936F04E-6B90-48C4-B4E7-F60AB047CA5B}">
      <dgm:prSet/>
      <dgm:spPr/>
      <dgm:t>
        <a:bodyPr/>
        <a:lstStyle/>
        <a:p>
          <a:endParaRPr lang="en-US"/>
        </a:p>
      </dgm:t>
    </dgm:pt>
    <dgm:pt modelId="{0BB9AAFD-BE6E-4D83-AD48-52FBF034EEA5}">
      <dgm:prSet/>
      <dgm:spPr/>
      <dgm:t>
        <a:bodyPr/>
        <a:lstStyle/>
        <a:p>
          <a:r>
            <a:rPr lang="es-SV" dirty="0"/>
            <a:t>Diagnóstico administrativo y contable</a:t>
          </a:r>
          <a:endParaRPr lang="en-US" dirty="0"/>
        </a:p>
      </dgm:t>
    </dgm:pt>
    <dgm:pt modelId="{093CE7F3-C671-45EE-AE53-CCBC6799C29C}" type="parTrans" cxnId="{1DF51334-7B44-4CE6-BE33-6C365C66DFFE}">
      <dgm:prSet/>
      <dgm:spPr/>
      <dgm:t>
        <a:bodyPr/>
        <a:lstStyle/>
        <a:p>
          <a:endParaRPr lang="en-US"/>
        </a:p>
      </dgm:t>
    </dgm:pt>
    <dgm:pt modelId="{C35B2B7C-F91C-48CA-A477-2D941FC25FF9}" type="sibTrans" cxnId="{1DF51334-7B44-4CE6-BE33-6C365C66DFFE}">
      <dgm:prSet/>
      <dgm:spPr/>
      <dgm:t>
        <a:bodyPr/>
        <a:lstStyle/>
        <a:p>
          <a:endParaRPr lang="en-US"/>
        </a:p>
      </dgm:t>
    </dgm:pt>
    <dgm:pt modelId="{1B75F484-7E74-4A62-9C37-F7338F4D0ACB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err="1"/>
            <a:t>Reestructuración</a:t>
          </a:r>
          <a:r>
            <a:rPr lang="en-US" dirty="0"/>
            <a:t> </a:t>
          </a:r>
          <a:r>
            <a:rPr lang="en-US" dirty="0" err="1"/>
            <a:t>administrativa</a:t>
          </a:r>
          <a:r>
            <a:rPr lang="en-US" dirty="0"/>
            <a:t> con base </a:t>
          </a:r>
          <a:r>
            <a:rPr lang="en-US" dirty="0" err="1"/>
            <a:t>en</a:t>
          </a:r>
          <a:r>
            <a:rPr lang="en-US" dirty="0"/>
            <a:t> el </a:t>
          </a:r>
          <a:r>
            <a:rPr lang="en-US" dirty="0" err="1"/>
            <a:t>diagnóstico</a:t>
          </a:r>
          <a:r>
            <a:rPr lang="en-US" dirty="0"/>
            <a:t>, que </a:t>
          </a:r>
          <a:r>
            <a:rPr lang="en-US" dirty="0" err="1"/>
            <a:t>permitió</a:t>
          </a:r>
          <a:r>
            <a:rPr lang="en-US" dirty="0"/>
            <a:t> </a:t>
          </a:r>
          <a:r>
            <a:rPr lang="en-US" dirty="0" err="1"/>
            <a:t>mejorar</a:t>
          </a:r>
          <a:r>
            <a:rPr lang="en-US" dirty="0"/>
            <a:t> la </a:t>
          </a:r>
          <a:r>
            <a:rPr lang="en-US" dirty="0" err="1"/>
            <a:t>transparencia</a:t>
          </a:r>
          <a:r>
            <a:rPr lang="en-US" dirty="0"/>
            <a:t> y  el </a:t>
          </a:r>
          <a:r>
            <a:rPr lang="en-US" dirty="0" err="1"/>
            <a:t>uso</a:t>
          </a:r>
          <a:r>
            <a:rPr lang="en-US" dirty="0"/>
            <a:t> de </a:t>
          </a:r>
          <a:r>
            <a:rPr lang="en-US" dirty="0" err="1"/>
            <a:t>los</a:t>
          </a:r>
          <a:r>
            <a:rPr lang="en-US" dirty="0"/>
            <a:t> </a:t>
          </a:r>
          <a:r>
            <a:rPr lang="en-US" dirty="0" err="1"/>
            <a:t>recursos</a:t>
          </a:r>
          <a:r>
            <a:rPr lang="en-US" dirty="0"/>
            <a:t>, la </a:t>
          </a:r>
          <a:r>
            <a:rPr lang="en-US" dirty="0" err="1"/>
            <a:t>contratación</a:t>
          </a:r>
          <a:r>
            <a:rPr lang="en-US" dirty="0"/>
            <a:t> </a:t>
          </a:r>
          <a:r>
            <a:rPr lang="en-US" dirty="0" err="1"/>
            <a:t>pública</a:t>
          </a:r>
          <a:r>
            <a:rPr lang="en-US" dirty="0"/>
            <a:t> y con base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competencias</a:t>
          </a:r>
          <a:r>
            <a:rPr lang="en-US" dirty="0"/>
            <a:t> de la </a:t>
          </a:r>
          <a:r>
            <a:rPr lang="en-US" dirty="0" err="1"/>
            <a:t>administradora</a:t>
          </a:r>
          <a:r>
            <a:rPr lang="en-US" dirty="0"/>
            <a:t> general y la </a:t>
          </a:r>
          <a:r>
            <a:rPr lang="en-US" dirty="0" err="1"/>
            <a:t>asistente</a:t>
          </a:r>
          <a:r>
            <a:rPr lang="en-US" dirty="0"/>
            <a:t> </a:t>
          </a:r>
          <a:r>
            <a:rPr lang="en-US" dirty="0" err="1"/>
            <a:t>administrativa</a:t>
          </a:r>
          <a:r>
            <a:rPr lang="en-US" dirty="0"/>
            <a:t> del </a:t>
          </a:r>
          <a:r>
            <a:rPr lang="en-US" dirty="0" err="1"/>
            <a:t>Colegio</a:t>
          </a:r>
          <a:r>
            <a:rPr lang="en-US" dirty="0"/>
            <a:t>. </a:t>
          </a:r>
        </a:p>
        <a:p>
          <a:pPr lvl="0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D4BD9B29-7A02-4301-8359-0B6F05FD423C}" type="parTrans" cxnId="{320A30A1-7286-4AA2-8BD2-BA1183140084}">
      <dgm:prSet/>
      <dgm:spPr/>
      <dgm:t>
        <a:bodyPr/>
        <a:lstStyle/>
        <a:p>
          <a:endParaRPr lang="en-US"/>
        </a:p>
      </dgm:t>
    </dgm:pt>
    <dgm:pt modelId="{BF6FC6EE-8D16-4C0D-BFC3-659181876824}" type="sibTrans" cxnId="{320A30A1-7286-4AA2-8BD2-BA1183140084}">
      <dgm:prSet/>
      <dgm:spPr/>
      <dgm:t>
        <a:bodyPr/>
        <a:lstStyle/>
        <a:p>
          <a:endParaRPr lang="en-US"/>
        </a:p>
      </dgm:t>
    </dgm:pt>
    <dgm:pt modelId="{9871EFF9-1D41-465C-B382-4EF80660BC58}">
      <dgm:prSet/>
      <dgm:spPr/>
      <dgm:t>
        <a:bodyPr/>
        <a:lstStyle/>
        <a:p>
          <a:r>
            <a:rPr lang="es-SV"/>
            <a:t>Creación de página web y diagnóstico de comunicaciones del Colegio</a:t>
          </a:r>
          <a:endParaRPr lang="es-SV" dirty="0"/>
        </a:p>
      </dgm:t>
    </dgm:pt>
    <dgm:pt modelId="{5D3A153D-4413-49A3-81C2-1426981A8B04}" type="parTrans" cxnId="{F3CE1735-562F-429A-BFA7-82AD60DC0A22}">
      <dgm:prSet/>
      <dgm:spPr/>
      <dgm:t>
        <a:bodyPr/>
        <a:lstStyle/>
        <a:p>
          <a:endParaRPr lang="es-SV"/>
        </a:p>
      </dgm:t>
    </dgm:pt>
    <dgm:pt modelId="{F7B0B004-14CA-4F7E-B8DA-49BF545183FD}" type="sibTrans" cxnId="{F3CE1735-562F-429A-BFA7-82AD60DC0A22}">
      <dgm:prSet/>
      <dgm:spPr/>
      <dgm:t>
        <a:bodyPr/>
        <a:lstStyle/>
        <a:p>
          <a:endParaRPr lang="es-SV"/>
        </a:p>
      </dgm:t>
    </dgm:pt>
    <dgm:pt modelId="{D0F9DBE2-2AAB-478D-A325-4A6349403DDB}">
      <dgm:prSet/>
      <dgm:spPr/>
      <dgm:t>
        <a:bodyPr/>
        <a:lstStyle/>
        <a:p>
          <a:r>
            <a:rPr lang="es-SV"/>
            <a:t>Presentación de sistema contable y seguimiento a la legalización de estatutos.</a:t>
          </a:r>
          <a:endParaRPr lang="en-US" dirty="0"/>
        </a:p>
      </dgm:t>
    </dgm:pt>
    <dgm:pt modelId="{82109FED-DE6C-409E-A201-6067D453A9DD}" type="parTrans" cxnId="{1BCFB14C-41B7-4BF9-8F3A-3687D6BC3ADD}">
      <dgm:prSet/>
      <dgm:spPr/>
      <dgm:t>
        <a:bodyPr/>
        <a:lstStyle/>
        <a:p>
          <a:endParaRPr lang="es-SV"/>
        </a:p>
      </dgm:t>
    </dgm:pt>
    <dgm:pt modelId="{359893EF-878C-4F67-93EF-607811DE7461}" type="sibTrans" cxnId="{1BCFB14C-41B7-4BF9-8F3A-3687D6BC3ADD}">
      <dgm:prSet/>
      <dgm:spPr/>
      <dgm:t>
        <a:bodyPr/>
        <a:lstStyle/>
        <a:p>
          <a:endParaRPr lang="es-SV"/>
        </a:p>
      </dgm:t>
    </dgm:pt>
    <dgm:pt modelId="{E340B01C-0716-4CB4-8B50-89ED48585A09}" type="pres">
      <dgm:prSet presAssocID="{31B452BF-5572-4D30-9FA8-59A8CF1B4870}" presName="linear" presStyleCnt="0">
        <dgm:presLayoutVars>
          <dgm:animLvl val="lvl"/>
          <dgm:resizeHandles val="exact"/>
        </dgm:presLayoutVars>
      </dgm:prSet>
      <dgm:spPr/>
    </dgm:pt>
    <dgm:pt modelId="{711EA3E0-3E3B-461F-B750-9BEBA3A479FD}" type="pres">
      <dgm:prSet presAssocID="{86FC55CB-D8D0-4054-891A-785018497C5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1D4CE06-3400-49E8-A311-70A4B43C06D6}" type="pres">
      <dgm:prSet presAssocID="{FCBC97E4-34D2-4A79-ABE0-EFA334621F34}" presName="spacer" presStyleCnt="0"/>
      <dgm:spPr/>
    </dgm:pt>
    <dgm:pt modelId="{CA7FB376-3BE4-4CB4-A2DB-B649E64A7ABB}" type="pres">
      <dgm:prSet presAssocID="{D0F9DBE2-2AAB-478D-A325-4A6349403DD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3ADBDE6-DD91-47C8-9F6A-9B6951560654}" type="pres">
      <dgm:prSet presAssocID="{359893EF-878C-4F67-93EF-607811DE7461}" presName="spacer" presStyleCnt="0"/>
      <dgm:spPr/>
    </dgm:pt>
    <dgm:pt modelId="{3E5DF68F-CF66-45E6-909B-37EDFAF12203}" type="pres">
      <dgm:prSet presAssocID="{0BB9AAFD-BE6E-4D83-AD48-52FBF034EEA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75F63AF-8594-445B-96DE-0658382E5782}" type="pres">
      <dgm:prSet presAssocID="{C35B2B7C-F91C-48CA-A477-2D941FC25FF9}" presName="spacer" presStyleCnt="0"/>
      <dgm:spPr/>
    </dgm:pt>
    <dgm:pt modelId="{2B027FE0-F6AC-44AA-996C-F1BEDF8CE84F}" type="pres">
      <dgm:prSet presAssocID="{1B75F484-7E74-4A62-9C37-F7338F4D0AC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EC44048-7702-496D-9853-1257E26CFA3B}" type="pres">
      <dgm:prSet presAssocID="{BF6FC6EE-8D16-4C0D-BFC3-659181876824}" presName="spacer" presStyleCnt="0"/>
      <dgm:spPr/>
    </dgm:pt>
    <dgm:pt modelId="{627AB416-6581-44ED-90D8-D38BA7A951FA}" type="pres">
      <dgm:prSet presAssocID="{9871EFF9-1D41-465C-B382-4EF80660BC5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E75421A-E419-42AF-8B35-82E9C5851ED9}" type="presOf" srcId="{1B75F484-7E74-4A62-9C37-F7338F4D0ACB}" destId="{2B027FE0-F6AC-44AA-996C-F1BEDF8CE84F}" srcOrd="0" destOrd="0" presId="urn:microsoft.com/office/officeart/2005/8/layout/vList2"/>
    <dgm:cxn modelId="{1DF51334-7B44-4CE6-BE33-6C365C66DFFE}" srcId="{31B452BF-5572-4D30-9FA8-59A8CF1B4870}" destId="{0BB9AAFD-BE6E-4D83-AD48-52FBF034EEA5}" srcOrd="2" destOrd="0" parTransId="{093CE7F3-C671-45EE-AE53-CCBC6799C29C}" sibTransId="{C35B2B7C-F91C-48CA-A477-2D941FC25FF9}"/>
    <dgm:cxn modelId="{F3CE1735-562F-429A-BFA7-82AD60DC0A22}" srcId="{31B452BF-5572-4D30-9FA8-59A8CF1B4870}" destId="{9871EFF9-1D41-465C-B382-4EF80660BC58}" srcOrd="4" destOrd="0" parTransId="{5D3A153D-4413-49A3-81C2-1426981A8B04}" sibTransId="{F7B0B004-14CA-4F7E-B8DA-49BF545183FD}"/>
    <dgm:cxn modelId="{C44ACC4B-A207-43BE-8D4A-58A0E7722736}" type="presOf" srcId="{31B452BF-5572-4D30-9FA8-59A8CF1B4870}" destId="{E340B01C-0716-4CB4-8B50-89ED48585A09}" srcOrd="0" destOrd="0" presId="urn:microsoft.com/office/officeart/2005/8/layout/vList2"/>
    <dgm:cxn modelId="{1BCFB14C-41B7-4BF9-8F3A-3687D6BC3ADD}" srcId="{31B452BF-5572-4D30-9FA8-59A8CF1B4870}" destId="{D0F9DBE2-2AAB-478D-A325-4A6349403DDB}" srcOrd="1" destOrd="0" parTransId="{82109FED-DE6C-409E-A201-6067D453A9DD}" sibTransId="{359893EF-878C-4F67-93EF-607811DE7461}"/>
    <dgm:cxn modelId="{B936F04E-6B90-48C4-B4E7-F60AB047CA5B}" srcId="{31B452BF-5572-4D30-9FA8-59A8CF1B4870}" destId="{86FC55CB-D8D0-4054-891A-785018497C5B}" srcOrd="0" destOrd="0" parTransId="{7DCA1DF8-5B73-47C8-9325-FBC9CF84AD5E}" sibTransId="{FCBC97E4-34D2-4A79-ABE0-EFA334621F34}"/>
    <dgm:cxn modelId="{320A30A1-7286-4AA2-8BD2-BA1183140084}" srcId="{31B452BF-5572-4D30-9FA8-59A8CF1B4870}" destId="{1B75F484-7E74-4A62-9C37-F7338F4D0ACB}" srcOrd="3" destOrd="0" parTransId="{D4BD9B29-7A02-4301-8359-0B6F05FD423C}" sibTransId="{BF6FC6EE-8D16-4C0D-BFC3-659181876824}"/>
    <dgm:cxn modelId="{E76387AF-6E11-4841-88EA-B1D2838094CA}" type="presOf" srcId="{86FC55CB-D8D0-4054-891A-785018497C5B}" destId="{711EA3E0-3E3B-461F-B750-9BEBA3A479FD}" srcOrd="0" destOrd="0" presId="urn:microsoft.com/office/officeart/2005/8/layout/vList2"/>
    <dgm:cxn modelId="{35B8F0DF-CA58-435C-93BD-3FE93E488F60}" type="presOf" srcId="{D0F9DBE2-2AAB-478D-A325-4A6349403DDB}" destId="{CA7FB376-3BE4-4CB4-A2DB-B649E64A7ABB}" srcOrd="0" destOrd="0" presId="urn:microsoft.com/office/officeart/2005/8/layout/vList2"/>
    <dgm:cxn modelId="{839F29F1-EDFA-4403-8B07-8D4DA5AE7808}" type="presOf" srcId="{0BB9AAFD-BE6E-4D83-AD48-52FBF034EEA5}" destId="{3E5DF68F-CF66-45E6-909B-37EDFAF12203}" srcOrd="0" destOrd="0" presId="urn:microsoft.com/office/officeart/2005/8/layout/vList2"/>
    <dgm:cxn modelId="{061397F9-6E61-45BB-B903-EF6081A26263}" type="presOf" srcId="{9871EFF9-1D41-465C-B382-4EF80660BC58}" destId="{627AB416-6581-44ED-90D8-D38BA7A951FA}" srcOrd="0" destOrd="0" presId="urn:microsoft.com/office/officeart/2005/8/layout/vList2"/>
    <dgm:cxn modelId="{892457D6-DDB5-479A-8FF9-1FD8C7F80240}" type="presParOf" srcId="{E340B01C-0716-4CB4-8B50-89ED48585A09}" destId="{711EA3E0-3E3B-461F-B750-9BEBA3A479FD}" srcOrd="0" destOrd="0" presId="urn:microsoft.com/office/officeart/2005/8/layout/vList2"/>
    <dgm:cxn modelId="{C1A64B8F-8353-4F94-A944-70240F3734F3}" type="presParOf" srcId="{E340B01C-0716-4CB4-8B50-89ED48585A09}" destId="{61D4CE06-3400-49E8-A311-70A4B43C06D6}" srcOrd="1" destOrd="0" presId="urn:microsoft.com/office/officeart/2005/8/layout/vList2"/>
    <dgm:cxn modelId="{C16C3BFA-E157-49D3-AAEE-7EA096C9B32B}" type="presParOf" srcId="{E340B01C-0716-4CB4-8B50-89ED48585A09}" destId="{CA7FB376-3BE4-4CB4-A2DB-B649E64A7ABB}" srcOrd="2" destOrd="0" presId="urn:microsoft.com/office/officeart/2005/8/layout/vList2"/>
    <dgm:cxn modelId="{8036A737-FEC0-4590-861A-9C5EC6E47134}" type="presParOf" srcId="{E340B01C-0716-4CB4-8B50-89ED48585A09}" destId="{53ADBDE6-DD91-47C8-9F6A-9B6951560654}" srcOrd="3" destOrd="0" presId="urn:microsoft.com/office/officeart/2005/8/layout/vList2"/>
    <dgm:cxn modelId="{42BBC36A-0A9A-4DEE-A339-E6F24186E6CE}" type="presParOf" srcId="{E340B01C-0716-4CB4-8B50-89ED48585A09}" destId="{3E5DF68F-CF66-45E6-909B-37EDFAF12203}" srcOrd="4" destOrd="0" presId="urn:microsoft.com/office/officeart/2005/8/layout/vList2"/>
    <dgm:cxn modelId="{89C9488E-7971-43AC-9695-BEFCD40B1AE5}" type="presParOf" srcId="{E340B01C-0716-4CB4-8B50-89ED48585A09}" destId="{C75F63AF-8594-445B-96DE-0658382E5782}" srcOrd="5" destOrd="0" presId="urn:microsoft.com/office/officeart/2005/8/layout/vList2"/>
    <dgm:cxn modelId="{53E39459-9B3D-498C-8046-7B04B2A95A4A}" type="presParOf" srcId="{E340B01C-0716-4CB4-8B50-89ED48585A09}" destId="{2B027FE0-F6AC-44AA-996C-F1BEDF8CE84F}" srcOrd="6" destOrd="0" presId="urn:microsoft.com/office/officeart/2005/8/layout/vList2"/>
    <dgm:cxn modelId="{112A5DCE-D2F9-4210-8A4C-1217344F99B3}" type="presParOf" srcId="{E340B01C-0716-4CB4-8B50-89ED48585A09}" destId="{EEC44048-7702-496D-9853-1257E26CFA3B}" srcOrd="7" destOrd="0" presId="urn:microsoft.com/office/officeart/2005/8/layout/vList2"/>
    <dgm:cxn modelId="{9499945C-0E68-4D7F-91FB-166EB1F9BC97}" type="presParOf" srcId="{E340B01C-0716-4CB4-8B50-89ED48585A09}" destId="{627AB416-6581-44ED-90D8-D38BA7A951F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B452BF-5572-4D30-9FA8-59A8CF1B487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15FFCBD-910E-4647-BD4E-BEC79B3A4373}">
      <dgm:prSet/>
      <dgm:spPr/>
      <dgm:t>
        <a:bodyPr/>
        <a:lstStyle/>
        <a:p>
          <a:r>
            <a:rPr lang="es-SV" dirty="0"/>
            <a:t>Realización de actividades sociales: día de la familia, día del niño y fiesta navideña.</a:t>
          </a:r>
        </a:p>
      </dgm:t>
    </dgm:pt>
    <dgm:pt modelId="{3A60F9F3-53B7-420D-B997-4824423ED013}" type="parTrans" cxnId="{0234BA59-20D5-48C5-8CCF-3E0218BFEF49}">
      <dgm:prSet/>
      <dgm:spPr/>
      <dgm:t>
        <a:bodyPr/>
        <a:lstStyle/>
        <a:p>
          <a:endParaRPr lang="en-US"/>
        </a:p>
      </dgm:t>
    </dgm:pt>
    <dgm:pt modelId="{F86A0E5B-831D-4DFB-A08C-65257F242564}" type="sibTrans" cxnId="{0234BA59-20D5-48C5-8CCF-3E0218BFEF49}">
      <dgm:prSet/>
      <dgm:spPr/>
      <dgm:t>
        <a:bodyPr/>
        <a:lstStyle/>
        <a:p>
          <a:endParaRPr lang="en-US"/>
        </a:p>
      </dgm:t>
    </dgm:pt>
    <dgm:pt modelId="{6A19ED01-F93F-41DE-8AAD-7E7037E4ABE0}">
      <dgm:prSet/>
      <dgm:spPr/>
      <dgm:t>
        <a:bodyPr/>
        <a:lstStyle/>
        <a:p>
          <a:r>
            <a:rPr lang="en-US" dirty="0" err="1"/>
            <a:t>Actualización</a:t>
          </a:r>
          <a:r>
            <a:rPr lang="en-US" dirty="0"/>
            <a:t> del </a:t>
          </a:r>
          <a:r>
            <a:rPr lang="en-US" dirty="0" err="1"/>
            <a:t>pasivo</a:t>
          </a:r>
          <a:r>
            <a:rPr lang="en-US" dirty="0"/>
            <a:t> </a:t>
          </a:r>
          <a:r>
            <a:rPr lang="en-US" dirty="0" err="1"/>
            <a:t>laboral</a:t>
          </a:r>
          <a:r>
            <a:rPr lang="en-US" dirty="0"/>
            <a:t> y </a:t>
          </a:r>
          <a:r>
            <a:rPr lang="en-US" dirty="0" err="1"/>
            <a:t>contratación</a:t>
          </a:r>
          <a:r>
            <a:rPr lang="en-US" dirty="0"/>
            <a:t> de nuevo personal para la </a:t>
          </a:r>
          <a:r>
            <a:rPr lang="en-US" dirty="0" err="1"/>
            <a:t>mejora</a:t>
          </a:r>
          <a:r>
            <a:rPr lang="en-US" dirty="0"/>
            <a:t> de los </a:t>
          </a:r>
          <a:r>
            <a:rPr lang="en-US" dirty="0" err="1"/>
            <a:t>servicios</a:t>
          </a:r>
          <a:r>
            <a:rPr lang="en-US" dirty="0"/>
            <a:t> del Colegio.</a:t>
          </a:r>
        </a:p>
      </dgm:t>
    </dgm:pt>
    <dgm:pt modelId="{13A1BA6E-AD64-40DB-8960-73CC3945804B}" type="parTrans" cxnId="{FB3A6B60-6A1F-43C4-807A-00C90AD1B9C9}">
      <dgm:prSet/>
      <dgm:spPr/>
      <dgm:t>
        <a:bodyPr/>
        <a:lstStyle/>
        <a:p>
          <a:endParaRPr lang="en-US"/>
        </a:p>
      </dgm:t>
    </dgm:pt>
    <dgm:pt modelId="{516AC7B8-56F8-433A-A142-555FE114D77D}" type="sibTrans" cxnId="{FB3A6B60-6A1F-43C4-807A-00C90AD1B9C9}">
      <dgm:prSet/>
      <dgm:spPr/>
      <dgm:t>
        <a:bodyPr/>
        <a:lstStyle/>
        <a:p>
          <a:endParaRPr lang="en-US"/>
        </a:p>
      </dgm:t>
    </dgm:pt>
    <dgm:pt modelId="{731CAE16-A9EA-469D-82EA-2949B295A217}">
      <dgm:prSet/>
      <dgm:spPr/>
      <dgm:t>
        <a:bodyPr/>
        <a:lstStyle/>
        <a:p>
          <a:r>
            <a:rPr lang="es-SV" dirty="0"/>
            <a:t>Dos jornadas de capacitaciones sobre el bitcoin, una a APES y la otra a Tutela Legal del Arzobispado.</a:t>
          </a:r>
        </a:p>
      </dgm:t>
    </dgm:pt>
    <dgm:pt modelId="{4E7B1995-5089-401A-9AEE-8A22A2342ABA}" type="parTrans" cxnId="{7E82AFC6-102F-4A6E-B461-65AD5599C172}">
      <dgm:prSet/>
      <dgm:spPr/>
      <dgm:t>
        <a:bodyPr/>
        <a:lstStyle/>
        <a:p>
          <a:endParaRPr lang="en-US"/>
        </a:p>
      </dgm:t>
    </dgm:pt>
    <dgm:pt modelId="{CF237C64-80B1-46A6-B1D8-7E5FB2DA84EF}" type="sibTrans" cxnId="{7E82AFC6-102F-4A6E-B461-65AD5599C172}">
      <dgm:prSet/>
      <dgm:spPr/>
      <dgm:t>
        <a:bodyPr/>
        <a:lstStyle/>
        <a:p>
          <a:endParaRPr lang="en-US"/>
        </a:p>
      </dgm:t>
    </dgm:pt>
    <dgm:pt modelId="{DB6276ED-3E55-4126-AD6E-7CBC06AED63B}">
      <dgm:prSet/>
      <dgm:spPr/>
      <dgm:t>
        <a:bodyPr/>
        <a:lstStyle/>
        <a:p>
          <a:r>
            <a:rPr lang="en-US"/>
            <a:t>Convenio del COLPROCE con la UES para eventos e investigaciones conjuntas, programa de radios entre otras cosas.</a:t>
          </a:r>
          <a:endParaRPr lang="en-US" dirty="0"/>
        </a:p>
      </dgm:t>
    </dgm:pt>
    <dgm:pt modelId="{C050FCFC-0859-4C25-AD1D-EA8C0C86BCD9}" type="parTrans" cxnId="{D9E6AACD-5416-488C-9639-49A15AA5EECC}">
      <dgm:prSet/>
      <dgm:spPr/>
      <dgm:t>
        <a:bodyPr/>
        <a:lstStyle/>
        <a:p>
          <a:endParaRPr lang="es-SV"/>
        </a:p>
      </dgm:t>
    </dgm:pt>
    <dgm:pt modelId="{DC451D9C-EEFB-440A-8717-DADFE99D4806}" type="sibTrans" cxnId="{D9E6AACD-5416-488C-9639-49A15AA5EECC}">
      <dgm:prSet/>
      <dgm:spPr/>
      <dgm:t>
        <a:bodyPr/>
        <a:lstStyle/>
        <a:p>
          <a:endParaRPr lang="es-SV"/>
        </a:p>
      </dgm:t>
    </dgm:pt>
    <dgm:pt modelId="{F9906A0A-4F8F-4D73-B232-A10A095A35DF}">
      <dgm:prSet/>
      <dgm:spPr/>
      <dgm:t>
        <a:bodyPr/>
        <a:lstStyle/>
        <a:p>
          <a:r>
            <a:rPr lang="en-US" dirty="0" err="1"/>
            <a:t>Creación</a:t>
          </a:r>
          <a:r>
            <a:rPr lang="en-US" dirty="0"/>
            <a:t> de la </a:t>
          </a:r>
          <a:r>
            <a:rPr lang="en-US" dirty="0" err="1"/>
            <a:t>Unidad</a:t>
          </a:r>
          <a:r>
            <a:rPr lang="en-US" dirty="0"/>
            <a:t> </a:t>
          </a:r>
          <a:r>
            <a:rPr lang="en-US"/>
            <a:t>de Comunicaciones.</a:t>
          </a:r>
          <a:endParaRPr lang="es-SV" dirty="0"/>
        </a:p>
      </dgm:t>
    </dgm:pt>
    <dgm:pt modelId="{C88A06BB-9C2A-4888-841D-6E8CAF53AA58}" type="parTrans" cxnId="{400B8148-321A-4482-BD14-D2861E4DBB38}">
      <dgm:prSet/>
      <dgm:spPr/>
      <dgm:t>
        <a:bodyPr/>
        <a:lstStyle/>
        <a:p>
          <a:endParaRPr lang="es-SV"/>
        </a:p>
      </dgm:t>
    </dgm:pt>
    <dgm:pt modelId="{F06526C0-F84D-49AB-BA84-300C312288A1}" type="sibTrans" cxnId="{400B8148-321A-4482-BD14-D2861E4DBB38}">
      <dgm:prSet/>
      <dgm:spPr/>
      <dgm:t>
        <a:bodyPr/>
        <a:lstStyle/>
        <a:p>
          <a:endParaRPr lang="es-SV"/>
        </a:p>
      </dgm:t>
    </dgm:pt>
    <dgm:pt modelId="{DD0DA608-4A39-4EE5-BB7B-C7E4A5B1EFB7}">
      <dgm:prSet/>
      <dgm:spPr/>
      <dgm:t>
        <a:bodyPr/>
        <a:lstStyle/>
        <a:p>
          <a:r>
            <a:rPr lang="es-SV" dirty="0"/>
            <a:t>Realización de eventos académicos y profesionales de gran trascendencia, en los cuales el Colegio ha representado un posición </a:t>
          </a:r>
          <a:r>
            <a:rPr lang="es-SV" dirty="0" err="1"/>
            <a:t>sustentatada</a:t>
          </a:r>
          <a:r>
            <a:rPr lang="es-SV" dirty="0"/>
            <a:t> de los problemas del país. </a:t>
          </a:r>
        </a:p>
      </dgm:t>
    </dgm:pt>
    <dgm:pt modelId="{31E0CF37-88CE-431F-915A-95CA93AFBD36}" type="parTrans" cxnId="{8158892B-C6EA-4D26-979A-E3A8FBDE3DD2}">
      <dgm:prSet/>
      <dgm:spPr/>
      <dgm:t>
        <a:bodyPr/>
        <a:lstStyle/>
        <a:p>
          <a:endParaRPr lang="es-SV"/>
        </a:p>
      </dgm:t>
    </dgm:pt>
    <dgm:pt modelId="{4CD12B3E-778B-4115-AFEE-ECCA03BBCAB9}" type="sibTrans" cxnId="{8158892B-C6EA-4D26-979A-E3A8FBDE3DD2}">
      <dgm:prSet/>
      <dgm:spPr/>
      <dgm:t>
        <a:bodyPr/>
        <a:lstStyle/>
        <a:p>
          <a:endParaRPr lang="es-SV"/>
        </a:p>
      </dgm:t>
    </dgm:pt>
    <dgm:pt modelId="{E340B01C-0716-4CB4-8B50-89ED48585A09}" type="pres">
      <dgm:prSet presAssocID="{31B452BF-5572-4D30-9FA8-59A8CF1B4870}" presName="linear" presStyleCnt="0">
        <dgm:presLayoutVars>
          <dgm:animLvl val="lvl"/>
          <dgm:resizeHandles val="exact"/>
        </dgm:presLayoutVars>
      </dgm:prSet>
      <dgm:spPr/>
    </dgm:pt>
    <dgm:pt modelId="{8B9E7936-D18B-452C-950F-A025A3AB9D6C}" type="pres">
      <dgm:prSet presAssocID="{6A19ED01-F93F-41DE-8AAD-7E7037E4ABE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C081B5E-06DC-42E2-82DE-2A0167C2034D}" type="pres">
      <dgm:prSet presAssocID="{516AC7B8-56F8-433A-A142-555FE114D77D}" presName="spacer" presStyleCnt="0"/>
      <dgm:spPr/>
    </dgm:pt>
    <dgm:pt modelId="{3303F2F5-C72F-4B84-B333-D87F71D52E53}" type="pres">
      <dgm:prSet presAssocID="{F9906A0A-4F8F-4D73-B232-A10A095A35D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10C613C-F7BF-433B-85F1-CEC693CE3FE7}" type="pres">
      <dgm:prSet presAssocID="{F06526C0-F84D-49AB-BA84-300C312288A1}" presName="spacer" presStyleCnt="0"/>
      <dgm:spPr/>
    </dgm:pt>
    <dgm:pt modelId="{5A5444A5-0498-4DBD-BF62-B5CAAD8D5AD7}" type="pres">
      <dgm:prSet presAssocID="{A15FFCBD-910E-4647-BD4E-BEC79B3A437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E22C88E-F5CC-472B-8A87-E509B37032EF}" type="pres">
      <dgm:prSet presAssocID="{F86A0E5B-831D-4DFB-A08C-65257F242564}" presName="spacer" presStyleCnt="0"/>
      <dgm:spPr/>
    </dgm:pt>
    <dgm:pt modelId="{06F19525-F645-4252-AE01-85533881A383}" type="pres">
      <dgm:prSet presAssocID="{DD0DA608-4A39-4EE5-BB7B-C7E4A5B1EFB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3847EAA-DB90-4898-A85A-120D55C956E0}" type="pres">
      <dgm:prSet presAssocID="{4CD12B3E-778B-4115-AFEE-ECCA03BBCAB9}" presName="spacer" presStyleCnt="0"/>
      <dgm:spPr/>
    </dgm:pt>
    <dgm:pt modelId="{6E1877F8-FC6C-4599-9B5C-CB825EFDC216}" type="pres">
      <dgm:prSet presAssocID="{731CAE16-A9EA-469D-82EA-2949B295A21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D9405B5-83BB-4543-9656-D0CA66CED2C5}" type="pres">
      <dgm:prSet presAssocID="{CF237C64-80B1-46A6-B1D8-7E5FB2DA84EF}" presName="spacer" presStyleCnt="0"/>
      <dgm:spPr/>
    </dgm:pt>
    <dgm:pt modelId="{85E555C9-A0FD-4243-A472-DADAE2CFA60C}" type="pres">
      <dgm:prSet presAssocID="{DB6276ED-3E55-4126-AD6E-7CBC06AED63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8158892B-C6EA-4D26-979A-E3A8FBDE3DD2}" srcId="{31B452BF-5572-4D30-9FA8-59A8CF1B4870}" destId="{DD0DA608-4A39-4EE5-BB7B-C7E4A5B1EFB7}" srcOrd="3" destOrd="0" parTransId="{31E0CF37-88CE-431F-915A-95CA93AFBD36}" sibTransId="{4CD12B3E-778B-4115-AFEE-ECCA03BBCAB9}"/>
    <dgm:cxn modelId="{FB3A6B60-6A1F-43C4-807A-00C90AD1B9C9}" srcId="{31B452BF-5572-4D30-9FA8-59A8CF1B4870}" destId="{6A19ED01-F93F-41DE-8AAD-7E7037E4ABE0}" srcOrd="0" destOrd="0" parTransId="{13A1BA6E-AD64-40DB-8960-73CC3945804B}" sibTransId="{516AC7B8-56F8-433A-A142-555FE114D77D}"/>
    <dgm:cxn modelId="{D9ADFF43-374F-4561-8D87-BBD20680B827}" type="presOf" srcId="{A15FFCBD-910E-4647-BD4E-BEC79B3A4373}" destId="{5A5444A5-0498-4DBD-BF62-B5CAAD8D5AD7}" srcOrd="0" destOrd="0" presId="urn:microsoft.com/office/officeart/2005/8/layout/vList2"/>
    <dgm:cxn modelId="{688E6E45-5591-416B-913C-25F9443EE0E2}" type="presOf" srcId="{DB6276ED-3E55-4126-AD6E-7CBC06AED63B}" destId="{85E555C9-A0FD-4243-A472-DADAE2CFA60C}" srcOrd="0" destOrd="0" presId="urn:microsoft.com/office/officeart/2005/8/layout/vList2"/>
    <dgm:cxn modelId="{400B8148-321A-4482-BD14-D2861E4DBB38}" srcId="{31B452BF-5572-4D30-9FA8-59A8CF1B4870}" destId="{F9906A0A-4F8F-4D73-B232-A10A095A35DF}" srcOrd="1" destOrd="0" parTransId="{C88A06BB-9C2A-4888-841D-6E8CAF53AA58}" sibTransId="{F06526C0-F84D-49AB-BA84-300C312288A1}"/>
    <dgm:cxn modelId="{DFF2F573-1402-47FB-8C7E-F53B9E95B978}" type="presOf" srcId="{F9906A0A-4F8F-4D73-B232-A10A095A35DF}" destId="{3303F2F5-C72F-4B84-B333-D87F71D52E53}" srcOrd="0" destOrd="0" presId="urn:microsoft.com/office/officeart/2005/8/layout/vList2"/>
    <dgm:cxn modelId="{79882959-C25E-4865-A4D6-954A2A95B616}" type="presOf" srcId="{6A19ED01-F93F-41DE-8AAD-7E7037E4ABE0}" destId="{8B9E7936-D18B-452C-950F-A025A3AB9D6C}" srcOrd="0" destOrd="0" presId="urn:microsoft.com/office/officeart/2005/8/layout/vList2"/>
    <dgm:cxn modelId="{0234BA59-20D5-48C5-8CCF-3E0218BFEF49}" srcId="{31B452BF-5572-4D30-9FA8-59A8CF1B4870}" destId="{A15FFCBD-910E-4647-BD4E-BEC79B3A4373}" srcOrd="2" destOrd="0" parTransId="{3A60F9F3-53B7-420D-B997-4824423ED013}" sibTransId="{F86A0E5B-831D-4DFB-A08C-65257F242564}"/>
    <dgm:cxn modelId="{85B7A296-A2F8-48B8-B067-721E727A90CB}" type="presOf" srcId="{31B452BF-5572-4D30-9FA8-59A8CF1B4870}" destId="{E340B01C-0716-4CB4-8B50-89ED48585A09}" srcOrd="0" destOrd="0" presId="urn:microsoft.com/office/officeart/2005/8/layout/vList2"/>
    <dgm:cxn modelId="{9402B4BE-D8F5-4392-A632-A9AD198F3F51}" type="presOf" srcId="{DD0DA608-4A39-4EE5-BB7B-C7E4A5B1EFB7}" destId="{06F19525-F645-4252-AE01-85533881A383}" srcOrd="0" destOrd="0" presId="urn:microsoft.com/office/officeart/2005/8/layout/vList2"/>
    <dgm:cxn modelId="{7E82AFC6-102F-4A6E-B461-65AD5599C172}" srcId="{31B452BF-5572-4D30-9FA8-59A8CF1B4870}" destId="{731CAE16-A9EA-469D-82EA-2949B295A217}" srcOrd="4" destOrd="0" parTransId="{4E7B1995-5089-401A-9AEE-8A22A2342ABA}" sibTransId="{CF237C64-80B1-46A6-B1D8-7E5FB2DA84EF}"/>
    <dgm:cxn modelId="{D9E6AACD-5416-488C-9639-49A15AA5EECC}" srcId="{31B452BF-5572-4D30-9FA8-59A8CF1B4870}" destId="{DB6276ED-3E55-4126-AD6E-7CBC06AED63B}" srcOrd="5" destOrd="0" parTransId="{C050FCFC-0859-4C25-AD1D-EA8C0C86BCD9}" sibTransId="{DC451D9C-EEFB-440A-8717-DADFE99D4806}"/>
    <dgm:cxn modelId="{78AC61D6-B41B-42CA-823B-26340CC4D407}" type="presOf" srcId="{731CAE16-A9EA-469D-82EA-2949B295A217}" destId="{6E1877F8-FC6C-4599-9B5C-CB825EFDC216}" srcOrd="0" destOrd="0" presId="urn:microsoft.com/office/officeart/2005/8/layout/vList2"/>
    <dgm:cxn modelId="{550EB6B8-0029-48FC-BD12-EFE0734318CF}" type="presParOf" srcId="{E340B01C-0716-4CB4-8B50-89ED48585A09}" destId="{8B9E7936-D18B-452C-950F-A025A3AB9D6C}" srcOrd="0" destOrd="0" presId="urn:microsoft.com/office/officeart/2005/8/layout/vList2"/>
    <dgm:cxn modelId="{325E61C0-FF16-4E10-8D9F-73FCCCB4D523}" type="presParOf" srcId="{E340B01C-0716-4CB4-8B50-89ED48585A09}" destId="{FC081B5E-06DC-42E2-82DE-2A0167C2034D}" srcOrd="1" destOrd="0" presId="urn:microsoft.com/office/officeart/2005/8/layout/vList2"/>
    <dgm:cxn modelId="{B9804EFF-0BFB-4187-A898-952F6B8F922C}" type="presParOf" srcId="{E340B01C-0716-4CB4-8B50-89ED48585A09}" destId="{3303F2F5-C72F-4B84-B333-D87F71D52E53}" srcOrd="2" destOrd="0" presId="urn:microsoft.com/office/officeart/2005/8/layout/vList2"/>
    <dgm:cxn modelId="{EC9E20E3-3C93-4DD8-9213-CD8370D4B240}" type="presParOf" srcId="{E340B01C-0716-4CB4-8B50-89ED48585A09}" destId="{E10C613C-F7BF-433B-85F1-CEC693CE3FE7}" srcOrd="3" destOrd="0" presId="urn:microsoft.com/office/officeart/2005/8/layout/vList2"/>
    <dgm:cxn modelId="{09181078-AD58-4DB4-B9C4-9E4D761F033D}" type="presParOf" srcId="{E340B01C-0716-4CB4-8B50-89ED48585A09}" destId="{5A5444A5-0498-4DBD-BF62-B5CAAD8D5AD7}" srcOrd="4" destOrd="0" presId="urn:microsoft.com/office/officeart/2005/8/layout/vList2"/>
    <dgm:cxn modelId="{02B1E8A7-6719-4B48-8E2F-FA51160D0107}" type="presParOf" srcId="{E340B01C-0716-4CB4-8B50-89ED48585A09}" destId="{1E22C88E-F5CC-472B-8A87-E509B37032EF}" srcOrd="5" destOrd="0" presId="urn:microsoft.com/office/officeart/2005/8/layout/vList2"/>
    <dgm:cxn modelId="{6C39D496-EAE4-42D5-988C-94E1DC62CC85}" type="presParOf" srcId="{E340B01C-0716-4CB4-8B50-89ED48585A09}" destId="{06F19525-F645-4252-AE01-85533881A383}" srcOrd="6" destOrd="0" presId="urn:microsoft.com/office/officeart/2005/8/layout/vList2"/>
    <dgm:cxn modelId="{65146C60-4CCA-4480-B27F-5269C6A0D817}" type="presParOf" srcId="{E340B01C-0716-4CB4-8B50-89ED48585A09}" destId="{13847EAA-DB90-4898-A85A-120D55C956E0}" srcOrd="7" destOrd="0" presId="urn:microsoft.com/office/officeart/2005/8/layout/vList2"/>
    <dgm:cxn modelId="{ABF2090C-14A8-4477-8BF5-BC13FF5B37B1}" type="presParOf" srcId="{E340B01C-0716-4CB4-8B50-89ED48585A09}" destId="{6E1877F8-FC6C-4599-9B5C-CB825EFDC216}" srcOrd="8" destOrd="0" presId="urn:microsoft.com/office/officeart/2005/8/layout/vList2"/>
    <dgm:cxn modelId="{88EEF03A-E82D-46F0-9C3D-F7FB6E86E90C}" type="presParOf" srcId="{E340B01C-0716-4CB4-8B50-89ED48585A09}" destId="{4D9405B5-83BB-4543-9656-D0CA66CED2C5}" srcOrd="9" destOrd="0" presId="urn:microsoft.com/office/officeart/2005/8/layout/vList2"/>
    <dgm:cxn modelId="{9562FE60-8EF3-4842-97C5-8B5D9B29F0C5}" type="presParOf" srcId="{E340B01C-0716-4CB4-8B50-89ED48585A09}" destId="{85E555C9-A0FD-4243-A472-DADAE2CFA60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C111CE-9CFE-4E1B-81A2-609FF325D1D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19A2E78-652D-484F-B1AD-EE115FD959C1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noProof="0" dirty="0"/>
            <a:t>Presencias en diversos programas de radio </a:t>
          </a:r>
          <a:r>
            <a:rPr lang="es-ES" noProof="0"/>
            <a:t>y televisión.</a:t>
          </a:r>
          <a:endParaRPr lang="en-US" dirty="0"/>
        </a:p>
        <a:p>
          <a:pPr lvl="0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FF1A7144-4BC8-48F6-914F-FE82C1C5A5E7}" type="parTrans" cxnId="{8E4D41B6-654B-49B4-B816-BD9B9516820E}">
      <dgm:prSet/>
      <dgm:spPr/>
      <dgm:t>
        <a:bodyPr/>
        <a:lstStyle/>
        <a:p>
          <a:endParaRPr lang="en-US"/>
        </a:p>
      </dgm:t>
    </dgm:pt>
    <dgm:pt modelId="{40CB7675-9978-4F7E-9158-1EA2ADBDC177}" type="sibTrans" cxnId="{8E4D41B6-654B-49B4-B816-BD9B9516820E}">
      <dgm:prSet/>
      <dgm:spPr/>
      <dgm:t>
        <a:bodyPr/>
        <a:lstStyle/>
        <a:p>
          <a:endParaRPr lang="en-US"/>
        </a:p>
      </dgm:t>
    </dgm:pt>
    <dgm:pt modelId="{CE095C11-DF23-4B4E-9461-79A28FE6E91C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err="1"/>
            <a:t>Contactos</a:t>
          </a:r>
          <a:r>
            <a:rPr lang="en-US" dirty="0"/>
            <a:t> con </a:t>
          </a:r>
          <a:r>
            <a:rPr lang="en-US" dirty="0" err="1"/>
            <a:t>embajadas</a:t>
          </a:r>
          <a:r>
            <a:rPr lang="en-US" dirty="0"/>
            <a:t> </a:t>
          </a:r>
          <a:r>
            <a:rPr lang="en-US" dirty="0" err="1"/>
            <a:t>internacionales</a:t>
          </a:r>
          <a:r>
            <a:rPr lang="en-US" dirty="0"/>
            <a:t> de </a:t>
          </a:r>
          <a:r>
            <a:rPr lang="en-US" dirty="0" err="1"/>
            <a:t>países</a:t>
          </a:r>
          <a:r>
            <a:rPr lang="en-US" dirty="0"/>
            <a:t> </a:t>
          </a:r>
          <a:r>
            <a:rPr lang="en-US" dirty="0" err="1"/>
            <a:t>como</a:t>
          </a:r>
          <a:r>
            <a:rPr lang="en-US" dirty="0"/>
            <a:t> México, Costa Rica y Colombia.</a:t>
          </a:r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9F783D12-B725-4869-83E2-CA55CF2D118D}" type="parTrans" cxnId="{DD0B6BF3-0537-436E-92C4-0B61C02B59DF}">
      <dgm:prSet/>
      <dgm:spPr/>
      <dgm:t>
        <a:bodyPr/>
        <a:lstStyle/>
        <a:p>
          <a:endParaRPr lang="es-SV"/>
        </a:p>
      </dgm:t>
    </dgm:pt>
    <dgm:pt modelId="{3D429B0D-F3F3-4AC6-9F3C-902454905488}" type="sibTrans" cxnId="{DD0B6BF3-0537-436E-92C4-0B61C02B59DF}">
      <dgm:prSet/>
      <dgm:spPr/>
      <dgm:t>
        <a:bodyPr/>
        <a:lstStyle/>
        <a:p>
          <a:endParaRPr lang="es-SV"/>
        </a:p>
      </dgm:t>
    </dgm:pt>
    <dgm:pt modelId="{D589CC34-6295-4BCC-AC26-6329B91BC6B8}">
      <dgm:prSet/>
      <dgm:spPr/>
      <dgm:t>
        <a:bodyPr/>
        <a:lstStyle/>
        <a:p>
          <a:r>
            <a:rPr lang="en-US"/>
            <a:t>Reactivación de las revistas del Colegio, de la cual  hay dos publicaciones realizadas.</a:t>
          </a:r>
          <a:endParaRPr lang="en-US" dirty="0"/>
        </a:p>
      </dgm:t>
    </dgm:pt>
    <dgm:pt modelId="{B4C8A57B-E5AE-4ABD-ACF1-B6A625D62905}" type="parTrans" cxnId="{22FB88A4-9320-4405-8387-14C436FF4A0A}">
      <dgm:prSet/>
      <dgm:spPr/>
      <dgm:t>
        <a:bodyPr/>
        <a:lstStyle/>
        <a:p>
          <a:endParaRPr lang="es-SV"/>
        </a:p>
      </dgm:t>
    </dgm:pt>
    <dgm:pt modelId="{421EF8F2-A6F1-42C4-A046-FC74A6BD172E}" type="sibTrans" cxnId="{22FB88A4-9320-4405-8387-14C436FF4A0A}">
      <dgm:prSet/>
      <dgm:spPr/>
      <dgm:t>
        <a:bodyPr/>
        <a:lstStyle/>
        <a:p>
          <a:endParaRPr lang="es-SV"/>
        </a:p>
      </dgm:t>
    </dgm:pt>
    <dgm:pt modelId="{8A892862-A502-46B7-9869-38F529B814E2}">
      <dgm:prSet/>
      <dgm:spPr/>
      <dgm:t>
        <a:bodyPr/>
        <a:lstStyle/>
        <a:p>
          <a:r>
            <a:rPr lang="es-SV" dirty="0"/>
            <a:t>Comunicados y ruedas de prensas, sobre la ley bitcoin y proyecto de </a:t>
          </a:r>
          <a:r>
            <a:rPr lang="es-SV" dirty="0" err="1"/>
            <a:t>presupeusto</a:t>
          </a:r>
          <a:r>
            <a:rPr lang="es-SV" dirty="0"/>
            <a:t> nacional 2022.</a:t>
          </a:r>
        </a:p>
      </dgm:t>
    </dgm:pt>
    <dgm:pt modelId="{646D2B9D-4D2F-431D-9C61-12F306D47BEB}" type="parTrans" cxnId="{361BF27A-AD4D-42A5-A9C9-3D70212EA4CE}">
      <dgm:prSet/>
      <dgm:spPr/>
      <dgm:t>
        <a:bodyPr/>
        <a:lstStyle/>
        <a:p>
          <a:endParaRPr lang="es-SV"/>
        </a:p>
      </dgm:t>
    </dgm:pt>
    <dgm:pt modelId="{551ECA0B-843B-425D-BE6E-DEFDE3F6536F}" type="sibTrans" cxnId="{361BF27A-AD4D-42A5-A9C9-3D70212EA4CE}">
      <dgm:prSet/>
      <dgm:spPr/>
      <dgm:t>
        <a:bodyPr/>
        <a:lstStyle/>
        <a:p>
          <a:endParaRPr lang="es-SV"/>
        </a:p>
      </dgm:t>
    </dgm:pt>
    <dgm:pt modelId="{0AC210E8-2843-40F4-BCA7-2E0092A00859}">
      <dgm:prSet/>
      <dgm:spPr/>
      <dgm:t>
        <a:bodyPr/>
        <a:lstStyle/>
        <a:p>
          <a:r>
            <a:rPr lang="es-SV" dirty="0"/>
            <a:t>Pronunciamiento y análisis sobre las finanzas y la deuda pública, en conjunto con organizaciones diversas como FUNDE, PROES, FUDECSO, ICEFI y FUDECEN. </a:t>
          </a:r>
          <a:endParaRPr lang="en-US" dirty="0"/>
        </a:p>
      </dgm:t>
    </dgm:pt>
    <dgm:pt modelId="{7E1F634F-6ECF-4822-A38A-45115FC64C48}" type="parTrans" cxnId="{7098485D-8540-4DA2-A79E-4146D527A37D}">
      <dgm:prSet/>
      <dgm:spPr/>
      <dgm:t>
        <a:bodyPr/>
        <a:lstStyle/>
        <a:p>
          <a:endParaRPr lang="es-SV"/>
        </a:p>
      </dgm:t>
    </dgm:pt>
    <dgm:pt modelId="{48A9A9BB-1C7C-4BAE-BC36-AB316FE22527}" type="sibTrans" cxnId="{7098485D-8540-4DA2-A79E-4146D527A37D}">
      <dgm:prSet/>
      <dgm:spPr/>
      <dgm:t>
        <a:bodyPr/>
        <a:lstStyle/>
        <a:p>
          <a:endParaRPr lang="es-SV"/>
        </a:p>
      </dgm:t>
    </dgm:pt>
    <dgm:pt modelId="{26141D03-3AB3-4A7D-BDA3-24BFA0DCD9A5}" type="pres">
      <dgm:prSet presAssocID="{43C111CE-9CFE-4E1B-81A2-609FF325D1DE}" presName="linear" presStyleCnt="0">
        <dgm:presLayoutVars>
          <dgm:animLvl val="lvl"/>
          <dgm:resizeHandles val="exact"/>
        </dgm:presLayoutVars>
      </dgm:prSet>
      <dgm:spPr/>
    </dgm:pt>
    <dgm:pt modelId="{47D449D9-C09B-4C65-BE2B-2114C206F681}" type="pres">
      <dgm:prSet presAssocID="{CE095C11-DF23-4B4E-9461-79A28FE6E91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ED19E9C-A118-42DA-A739-0F68BC2BFED4}" type="pres">
      <dgm:prSet presAssocID="{3D429B0D-F3F3-4AC6-9F3C-902454905488}" presName="spacer" presStyleCnt="0"/>
      <dgm:spPr/>
    </dgm:pt>
    <dgm:pt modelId="{AD83BCF3-E0BB-4369-B4B1-9007C5C05344}" type="pres">
      <dgm:prSet presAssocID="{8A892862-A502-46B7-9869-38F529B814E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27475FB-DCE4-4832-95A1-A098B8587C5B}" type="pres">
      <dgm:prSet presAssocID="{551ECA0B-843B-425D-BE6E-DEFDE3F6536F}" presName="spacer" presStyleCnt="0"/>
      <dgm:spPr/>
    </dgm:pt>
    <dgm:pt modelId="{F59A49E6-498B-4EE5-9711-5419284BCDAF}" type="pres">
      <dgm:prSet presAssocID="{0AC210E8-2843-40F4-BCA7-2E0092A0085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34D4622-4F01-4A48-A460-39BA171E5D61}" type="pres">
      <dgm:prSet presAssocID="{48A9A9BB-1C7C-4BAE-BC36-AB316FE22527}" presName="spacer" presStyleCnt="0"/>
      <dgm:spPr/>
    </dgm:pt>
    <dgm:pt modelId="{2E48CE0F-4870-42A3-BC00-E0BFB453CF7A}" type="pres">
      <dgm:prSet presAssocID="{419A2E78-652D-484F-B1AD-EE115FD959C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8CF4EFE-1840-4384-A9A7-64760715BC40}" type="pres">
      <dgm:prSet presAssocID="{40CB7675-9978-4F7E-9158-1EA2ADBDC177}" presName="spacer" presStyleCnt="0"/>
      <dgm:spPr/>
    </dgm:pt>
    <dgm:pt modelId="{5632B558-57B3-4CB9-B394-593B10ED6B21}" type="pres">
      <dgm:prSet presAssocID="{D589CC34-6295-4BCC-AC26-6329B91BC6B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098485D-8540-4DA2-A79E-4146D527A37D}" srcId="{43C111CE-9CFE-4E1B-81A2-609FF325D1DE}" destId="{0AC210E8-2843-40F4-BCA7-2E0092A00859}" srcOrd="2" destOrd="0" parTransId="{7E1F634F-6ECF-4822-A38A-45115FC64C48}" sibTransId="{48A9A9BB-1C7C-4BAE-BC36-AB316FE22527}"/>
    <dgm:cxn modelId="{E482D965-9BF0-4873-9D0B-9146811BB2AF}" type="presOf" srcId="{D589CC34-6295-4BCC-AC26-6329B91BC6B8}" destId="{5632B558-57B3-4CB9-B394-593B10ED6B21}" srcOrd="0" destOrd="0" presId="urn:microsoft.com/office/officeart/2005/8/layout/vList2"/>
    <dgm:cxn modelId="{F9AE6074-3ACC-4B35-BB87-B75B7A926CD6}" type="presOf" srcId="{419A2E78-652D-484F-B1AD-EE115FD959C1}" destId="{2E48CE0F-4870-42A3-BC00-E0BFB453CF7A}" srcOrd="0" destOrd="0" presId="urn:microsoft.com/office/officeart/2005/8/layout/vList2"/>
    <dgm:cxn modelId="{361BF27A-AD4D-42A5-A9C9-3D70212EA4CE}" srcId="{43C111CE-9CFE-4E1B-81A2-609FF325D1DE}" destId="{8A892862-A502-46B7-9869-38F529B814E2}" srcOrd="1" destOrd="0" parTransId="{646D2B9D-4D2F-431D-9C61-12F306D47BEB}" sibTransId="{551ECA0B-843B-425D-BE6E-DEFDE3F6536F}"/>
    <dgm:cxn modelId="{7DE3C985-3383-42A1-9FE1-0CA65169FEAC}" type="presOf" srcId="{43C111CE-9CFE-4E1B-81A2-609FF325D1DE}" destId="{26141D03-3AB3-4A7D-BDA3-24BFA0DCD9A5}" srcOrd="0" destOrd="0" presId="urn:microsoft.com/office/officeart/2005/8/layout/vList2"/>
    <dgm:cxn modelId="{22FB88A4-9320-4405-8387-14C436FF4A0A}" srcId="{43C111CE-9CFE-4E1B-81A2-609FF325D1DE}" destId="{D589CC34-6295-4BCC-AC26-6329B91BC6B8}" srcOrd="4" destOrd="0" parTransId="{B4C8A57B-E5AE-4ABD-ACF1-B6A625D62905}" sibTransId="{421EF8F2-A6F1-42C4-A046-FC74A6BD172E}"/>
    <dgm:cxn modelId="{0AC4ABB0-C0F0-4279-963A-EFF06F1DAD54}" type="presOf" srcId="{8A892862-A502-46B7-9869-38F529B814E2}" destId="{AD83BCF3-E0BB-4369-B4B1-9007C5C05344}" srcOrd="0" destOrd="0" presId="urn:microsoft.com/office/officeart/2005/8/layout/vList2"/>
    <dgm:cxn modelId="{8E4D41B6-654B-49B4-B816-BD9B9516820E}" srcId="{43C111CE-9CFE-4E1B-81A2-609FF325D1DE}" destId="{419A2E78-652D-484F-B1AD-EE115FD959C1}" srcOrd="3" destOrd="0" parTransId="{FF1A7144-4BC8-48F6-914F-FE82C1C5A5E7}" sibTransId="{40CB7675-9978-4F7E-9158-1EA2ADBDC177}"/>
    <dgm:cxn modelId="{FE3058DF-61A4-4744-9B04-0290FE003406}" type="presOf" srcId="{CE095C11-DF23-4B4E-9461-79A28FE6E91C}" destId="{47D449D9-C09B-4C65-BE2B-2114C206F681}" srcOrd="0" destOrd="0" presId="urn:microsoft.com/office/officeart/2005/8/layout/vList2"/>
    <dgm:cxn modelId="{46F773EF-7B33-471B-A72B-1372CB00FFA9}" type="presOf" srcId="{0AC210E8-2843-40F4-BCA7-2E0092A00859}" destId="{F59A49E6-498B-4EE5-9711-5419284BCDAF}" srcOrd="0" destOrd="0" presId="urn:microsoft.com/office/officeart/2005/8/layout/vList2"/>
    <dgm:cxn modelId="{DD0B6BF3-0537-436E-92C4-0B61C02B59DF}" srcId="{43C111CE-9CFE-4E1B-81A2-609FF325D1DE}" destId="{CE095C11-DF23-4B4E-9461-79A28FE6E91C}" srcOrd="0" destOrd="0" parTransId="{9F783D12-B725-4869-83E2-CA55CF2D118D}" sibTransId="{3D429B0D-F3F3-4AC6-9F3C-902454905488}"/>
    <dgm:cxn modelId="{D07CE6D5-B2B3-4FDA-BC68-7E41F65D559D}" type="presParOf" srcId="{26141D03-3AB3-4A7D-BDA3-24BFA0DCD9A5}" destId="{47D449D9-C09B-4C65-BE2B-2114C206F681}" srcOrd="0" destOrd="0" presId="urn:microsoft.com/office/officeart/2005/8/layout/vList2"/>
    <dgm:cxn modelId="{B121923D-D50A-4428-B9BF-7D97E5698930}" type="presParOf" srcId="{26141D03-3AB3-4A7D-BDA3-24BFA0DCD9A5}" destId="{EED19E9C-A118-42DA-A739-0F68BC2BFED4}" srcOrd="1" destOrd="0" presId="urn:microsoft.com/office/officeart/2005/8/layout/vList2"/>
    <dgm:cxn modelId="{013B15E3-0EB5-4E86-A847-976E323B6BCF}" type="presParOf" srcId="{26141D03-3AB3-4A7D-BDA3-24BFA0DCD9A5}" destId="{AD83BCF3-E0BB-4369-B4B1-9007C5C05344}" srcOrd="2" destOrd="0" presId="urn:microsoft.com/office/officeart/2005/8/layout/vList2"/>
    <dgm:cxn modelId="{7E8A0A96-4840-4A00-AF78-D73BD6C849A1}" type="presParOf" srcId="{26141D03-3AB3-4A7D-BDA3-24BFA0DCD9A5}" destId="{B27475FB-DCE4-4832-95A1-A098B8587C5B}" srcOrd="3" destOrd="0" presId="urn:microsoft.com/office/officeart/2005/8/layout/vList2"/>
    <dgm:cxn modelId="{8B6269B4-68A9-4EE8-B294-97C91632376E}" type="presParOf" srcId="{26141D03-3AB3-4A7D-BDA3-24BFA0DCD9A5}" destId="{F59A49E6-498B-4EE5-9711-5419284BCDAF}" srcOrd="4" destOrd="0" presId="urn:microsoft.com/office/officeart/2005/8/layout/vList2"/>
    <dgm:cxn modelId="{733E1807-39BA-435C-A2DC-6967A6D76504}" type="presParOf" srcId="{26141D03-3AB3-4A7D-BDA3-24BFA0DCD9A5}" destId="{434D4622-4F01-4A48-A460-39BA171E5D61}" srcOrd="5" destOrd="0" presId="urn:microsoft.com/office/officeart/2005/8/layout/vList2"/>
    <dgm:cxn modelId="{0645BB9A-C225-475D-8565-7FBC0F99CAA7}" type="presParOf" srcId="{26141D03-3AB3-4A7D-BDA3-24BFA0DCD9A5}" destId="{2E48CE0F-4870-42A3-BC00-E0BFB453CF7A}" srcOrd="6" destOrd="0" presId="urn:microsoft.com/office/officeart/2005/8/layout/vList2"/>
    <dgm:cxn modelId="{0CC2A5B6-8C53-4712-8EE6-BCD7412FAE46}" type="presParOf" srcId="{26141D03-3AB3-4A7D-BDA3-24BFA0DCD9A5}" destId="{D8CF4EFE-1840-4384-A9A7-64760715BC40}" srcOrd="7" destOrd="0" presId="urn:microsoft.com/office/officeart/2005/8/layout/vList2"/>
    <dgm:cxn modelId="{EF717559-D049-441E-82EA-1084C0CE8DBE}" type="presParOf" srcId="{26141D03-3AB3-4A7D-BDA3-24BFA0DCD9A5}" destId="{5632B558-57B3-4CB9-B394-593B10ED6B2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44424F-1AD8-4EE8-B5CA-9DA49D76E3D4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00EF4E3-2CBB-4D25-937E-85A24C9132D6}">
      <dgm:prSet/>
      <dgm:spPr/>
      <dgm:t>
        <a:bodyPr/>
        <a:lstStyle/>
        <a:p>
          <a:r>
            <a:rPr lang="es-SV" dirty="0"/>
            <a:t>Realizar un proceso de relanzamiento del COLPROCE con actividades que mejoren su proyección pública ante los profesionales en ciencias económicas, los agremiados y la sociedad en general.</a:t>
          </a:r>
          <a:endParaRPr lang="en-US" dirty="0"/>
        </a:p>
      </dgm:t>
    </dgm:pt>
    <dgm:pt modelId="{1B5926F9-9B8E-48A2-AAA6-A6D036BF1C76}" type="parTrans" cxnId="{DF5FC38F-2775-4B59-8159-3D9EDBE1421C}">
      <dgm:prSet/>
      <dgm:spPr/>
      <dgm:t>
        <a:bodyPr/>
        <a:lstStyle/>
        <a:p>
          <a:endParaRPr lang="en-US"/>
        </a:p>
      </dgm:t>
    </dgm:pt>
    <dgm:pt modelId="{3F0BF98A-E5F8-4D64-8A45-2431EBA608D9}" type="sibTrans" cxnId="{DF5FC38F-2775-4B59-8159-3D9EDBE1421C}">
      <dgm:prSet/>
      <dgm:spPr/>
      <dgm:t>
        <a:bodyPr/>
        <a:lstStyle/>
        <a:p>
          <a:endParaRPr lang="en-US"/>
        </a:p>
      </dgm:t>
    </dgm:pt>
    <dgm:pt modelId="{B9695451-9FE4-4553-BDBB-F758F29AC0C9}">
      <dgm:prSet/>
      <dgm:spPr/>
      <dgm:t>
        <a:bodyPr/>
        <a:lstStyle/>
        <a:p>
          <a:r>
            <a:rPr lang="es-SV"/>
            <a:t>Definir lineamientos con criterios objetivos y participativos para reconocimientos gremiales. </a:t>
          </a:r>
          <a:endParaRPr lang="en-US"/>
        </a:p>
      </dgm:t>
    </dgm:pt>
    <dgm:pt modelId="{A8EF32CF-F74C-45A3-A93C-4FF33CDB1468}" type="parTrans" cxnId="{6E517A2E-9480-4527-AFD4-2D6066F59363}">
      <dgm:prSet/>
      <dgm:spPr/>
      <dgm:t>
        <a:bodyPr/>
        <a:lstStyle/>
        <a:p>
          <a:endParaRPr lang="en-US"/>
        </a:p>
      </dgm:t>
    </dgm:pt>
    <dgm:pt modelId="{A8645168-9E4F-4C40-B384-AA61A24720A7}" type="sibTrans" cxnId="{6E517A2E-9480-4527-AFD4-2D6066F59363}">
      <dgm:prSet/>
      <dgm:spPr/>
      <dgm:t>
        <a:bodyPr/>
        <a:lstStyle/>
        <a:p>
          <a:endParaRPr lang="en-US"/>
        </a:p>
      </dgm:t>
    </dgm:pt>
    <dgm:pt modelId="{A07A1EB9-AE2D-49FD-9EF5-3561953BF625}">
      <dgm:prSet/>
      <dgm:spPr/>
      <dgm:t>
        <a:bodyPr/>
        <a:lstStyle/>
        <a:p>
          <a:r>
            <a:rPr lang="es-SV"/>
            <a:t>Otorgamiento de becas de investigación para pregrado y postgrado.</a:t>
          </a:r>
          <a:endParaRPr lang="en-US"/>
        </a:p>
      </dgm:t>
    </dgm:pt>
    <dgm:pt modelId="{5B33BCAB-F039-4E27-B7CB-3B1FB611C940}" type="parTrans" cxnId="{C615BCC3-821E-4A1F-B1B7-03EC50D180DF}">
      <dgm:prSet/>
      <dgm:spPr/>
      <dgm:t>
        <a:bodyPr/>
        <a:lstStyle/>
        <a:p>
          <a:endParaRPr lang="en-US"/>
        </a:p>
      </dgm:t>
    </dgm:pt>
    <dgm:pt modelId="{A2043998-5FE5-4FC3-A74C-325E5101A947}" type="sibTrans" cxnId="{C615BCC3-821E-4A1F-B1B7-03EC50D180DF}">
      <dgm:prSet/>
      <dgm:spPr/>
      <dgm:t>
        <a:bodyPr/>
        <a:lstStyle/>
        <a:p>
          <a:endParaRPr lang="en-US"/>
        </a:p>
      </dgm:t>
    </dgm:pt>
    <dgm:pt modelId="{3AE9883B-1BCA-49D9-A000-B90079A63B02}">
      <dgm:prSet/>
      <dgm:spPr/>
      <dgm:t>
        <a:bodyPr/>
        <a:lstStyle/>
        <a:p>
          <a:r>
            <a:rPr lang="es-SV" dirty="0"/>
            <a:t>Modernización y actualización del sistema de información de socios, afiliación de nuevos socios, seguimiento de los socios y automatización del proceso de ingreso mediante la carnetización y emisión de brazaletes.</a:t>
          </a:r>
          <a:endParaRPr lang="en-US" dirty="0"/>
        </a:p>
      </dgm:t>
    </dgm:pt>
    <dgm:pt modelId="{28B7FB9C-54BB-4B28-83E5-51C7477BE13E}" type="parTrans" cxnId="{AA4556D3-430C-485D-BEE2-0EF3A4DC7B4E}">
      <dgm:prSet/>
      <dgm:spPr/>
      <dgm:t>
        <a:bodyPr/>
        <a:lstStyle/>
        <a:p>
          <a:endParaRPr lang="en-US"/>
        </a:p>
      </dgm:t>
    </dgm:pt>
    <dgm:pt modelId="{F219AB99-B6AB-43EB-8F64-68FB3566CA99}" type="sibTrans" cxnId="{AA4556D3-430C-485D-BEE2-0EF3A4DC7B4E}">
      <dgm:prSet/>
      <dgm:spPr/>
      <dgm:t>
        <a:bodyPr/>
        <a:lstStyle/>
        <a:p>
          <a:endParaRPr lang="en-US"/>
        </a:p>
      </dgm:t>
    </dgm:pt>
    <dgm:pt modelId="{74018F9A-2C83-454F-9074-D91AF44E087D}">
      <dgm:prSet/>
      <dgm:spPr/>
      <dgm:t>
        <a:bodyPr/>
        <a:lstStyle/>
        <a:p>
          <a:r>
            <a:rPr lang="es-SV"/>
            <a:t>Campaña de afiliación hacia el gremio no asociado.</a:t>
          </a:r>
          <a:endParaRPr lang="en-US"/>
        </a:p>
      </dgm:t>
    </dgm:pt>
    <dgm:pt modelId="{6B69F021-7CC1-4049-AE29-3758DE0539C2}" type="parTrans" cxnId="{A8459144-EACA-4C55-99D5-BF827E98C252}">
      <dgm:prSet/>
      <dgm:spPr/>
      <dgm:t>
        <a:bodyPr/>
        <a:lstStyle/>
        <a:p>
          <a:endParaRPr lang="en-US"/>
        </a:p>
      </dgm:t>
    </dgm:pt>
    <dgm:pt modelId="{F2A06BA4-BA8E-47B9-B969-EA5421914A92}" type="sibTrans" cxnId="{A8459144-EACA-4C55-99D5-BF827E98C252}">
      <dgm:prSet/>
      <dgm:spPr/>
      <dgm:t>
        <a:bodyPr/>
        <a:lstStyle/>
        <a:p>
          <a:endParaRPr lang="en-US"/>
        </a:p>
      </dgm:t>
    </dgm:pt>
    <dgm:pt modelId="{913D7C1A-2801-43ED-9C39-6BE50DF08FC7}">
      <dgm:prSet/>
      <dgm:spPr/>
      <dgm:t>
        <a:bodyPr/>
        <a:lstStyle/>
        <a:p>
          <a:r>
            <a:rPr lang="es-SV"/>
            <a:t>Elaboración de una propuesta para la defensa de los derechos de los agremiados en su desarrollo profesional.</a:t>
          </a:r>
          <a:endParaRPr lang="en-US"/>
        </a:p>
      </dgm:t>
    </dgm:pt>
    <dgm:pt modelId="{BDBBF19E-4438-457E-9053-32C0111CD18C}" type="parTrans" cxnId="{1E7ABFBD-E9A6-42EA-94DD-A98304B43FEE}">
      <dgm:prSet/>
      <dgm:spPr/>
      <dgm:t>
        <a:bodyPr/>
        <a:lstStyle/>
        <a:p>
          <a:endParaRPr lang="en-US"/>
        </a:p>
      </dgm:t>
    </dgm:pt>
    <dgm:pt modelId="{AFCD242B-6F95-46D1-A6C2-B9C97A740826}" type="sibTrans" cxnId="{1E7ABFBD-E9A6-42EA-94DD-A98304B43FEE}">
      <dgm:prSet/>
      <dgm:spPr/>
      <dgm:t>
        <a:bodyPr/>
        <a:lstStyle/>
        <a:p>
          <a:endParaRPr lang="en-US"/>
        </a:p>
      </dgm:t>
    </dgm:pt>
    <dgm:pt modelId="{DA5853A2-F5BB-4E1F-BABA-296F0D15C792}" type="pres">
      <dgm:prSet presAssocID="{9444424F-1AD8-4EE8-B5CA-9DA49D76E3D4}" presName="diagram" presStyleCnt="0">
        <dgm:presLayoutVars>
          <dgm:dir/>
          <dgm:resizeHandles val="exact"/>
        </dgm:presLayoutVars>
      </dgm:prSet>
      <dgm:spPr/>
    </dgm:pt>
    <dgm:pt modelId="{E1B782B1-1621-4B2C-A4CE-F8CAADFA828C}" type="pres">
      <dgm:prSet presAssocID="{D00EF4E3-2CBB-4D25-937E-85A24C9132D6}" presName="node" presStyleLbl="node1" presStyleIdx="0" presStyleCnt="6">
        <dgm:presLayoutVars>
          <dgm:bulletEnabled val="1"/>
        </dgm:presLayoutVars>
      </dgm:prSet>
      <dgm:spPr/>
    </dgm:pt>
    <dgm:pt modelId="{3E3070C2-F94F-47F1-A8E2-729995EDF279}" type="pres">
      <dgm:prSet presAssocID="{3F0BF98A-E5F8-4D64-8A45-2431EBA608D9}" presName="sibTrans" presStyleCnt="0"/>
      <dgm:spPr/>
    </dgm:pt>
    <dgm:pt modelId="{97E63710-5268-4A6C-8592-69BB9BE3AFE1}" type="pres">
      <dgm:prSet presAssocID="{B9695451-9FE4-4553-BDBB-F758F29AC0C9}" presName="node" presStyleLbl="node1" presStyleIdx="1" presStyleCnt="6">
        <dgm:presLayoutVars>
          <dgm:bulletEnabled val="1"/>
        </dgm:presLayoutVars>
      </dgm:prSet>
      <dgm:spPr/>
    </dgm:pt>
    <dgm:pt modelId="{5F743539-FB41-48EB-AF31-DC5B3E1ACEC1}" type="pres">
      <dgm:prSet presAssocID="{A8645168-9E4F-4C40-B384-AA61A24720A7}" presName="sibTrans" presStyleCnt="0"/>
      <dgm:spPr/>
    </dgm:pt>
    <dgm:pt modelId="{D6529DB8-B9D5-444D-9D64-AF49E086DF7D}" type="pres">
      <dgm:prSet presAssocID="{A07A1EB9-AE2D-49FD-9EF5-3561953BF625}" presName="node" presStyleLbl="node1" presStyleIdx="2" presStyleCnt="6">
        <dgm:presLayoutVars>
          <dgm:bulletEnabled val="1"/>
        </dgm:presLayoutVars>
      </dgm:prSet>
      <dgm:spPr/>
    </dgm:pt>
    <dgm:pt modelId="{ED2F72AF-9414-4476-AC7F-04B3F17E4BE6}" type="pres">
      <dgm:prSet presAssocID="{A2043998-5FE5-4FC3-A74C-325E5101A947}" presName="sibTrans" presStyleCnt="0"/>
      <dgm:spPr/>
    </dgm:pt>
    <dgm:pt modelId="{A047C4AF-60CE-44E5-B702-0B3D488A5663}" type="pres">
      <dgm:prSet presAssocID="{3AE9883B-1BCA-49D9-A000-B90079A63B02}" presName="node" presStyleLbl="node1" presStyleIdx="3" presStyleCnt="6">
        <dgm:presLayoutVars>
          <dgm:bulletEnabled val="1"/>
        </dgm:presLayoutVars>
      </dgm:prSet>
      <dgm:spPr/>
    </dgm:pt>
    <dgm:pt modelId="{39AF2726-C386-4807-9538-14A11FD40D5D}" type="pres">
      <dgm:prSet presAssocID="{F219AB99-B6AB-43EB-8F64-68FB3566CA99}" presName="sibTrans" presStyleCnt="0"/>
      <dgm:spPr/>
    </dgm:pt>
    <dgm:pt modelId="{97670458-06F1-4251-B4E4-56F4DC821AE7}" type="pres">
      <dgm:prSet presAssocID="{74018F9A-2C83-454F-9074-D91AF44E087D}" presName="node" presStyleLbl="node1" presStyleIdx="4" presStyleCnt="6">
        <dgm:presLayoutVars>
          <dgm:bulletEnabled val="1"/>
        </dgm:presLayoutVars>
      </dgm:prSet>
      <dgm:spPr/>
    </dgm:pt>
    <dgm:pt modelId="{7BCA13C9-74F7-450B-89D4-14E3AA655BE9}" type="pres">
      <dgm:prSet presAssocID="{F2A06BA4-BA8E-47B9-B969-EA5421914A92}" presName="sibTrans" presStyleCnt="0"/>
      <dgm:spPr/>
    </dgm:pt>
    <dgm:pt modelId="{DEC71999-F722-42DE-B4A9-2E2EFE09E3DF}" type="pres">
      <dgm:prSet presAssocID="{913D7C1A-2801-43ED-9C39-6BE50DF08FC7}" presName="node" presStyleLbl="node1" presStyleIdx="5" presStyleCnt="6">
        <dgm:presLayoutVars>
          <dgm:bulletEnabled val="1"/>
        </dgm:presLayoutVars>
      </dgm:prSet>
      <dgm:spPr/>
    </dgm:pt>
  </dgm:ptLst>
  <dgm:cxnLst>
    <dgm:cxn modelId="{56626919-6D29-4A4A-B65D-6AA8B49B92E9}" type="presOf" srcId="{74018F9A-2C83-454F-9074-D91AF44E087D}" destId="{97670458-06F1-4251-B4E4-56F4DC821AE7}" srcOrd="0" destOrd="0" presId="urn:microsoft.com/office/officeart/2005/8/layout/default"/>
    <dgm:cxn modelId="{6E517A2E-9480-4527-AFD4-2D6066F59363}" srcId="{9444424F-1AD8-4EE8-B5CA-9DA49D76E3D4}" destId="{B9695451-9FE4-4553-BDBB-F758F29AC0C9}" srcOrd="1" destOrd="0" parTransId="{A8EF32CF-F74C-45A3-A93C-4FF33CDB1468}" sibTransId="{A8645168-9E4F-4C40-B384-AA61A24720A7}"/>
    <dgm:cxn modelId="{A8459144-EACA-4C55-99D5-BF827E98C252}" srcId="{9444424F-1AD8-4EE8-B5CA-9DA49D76E3D4}" destId="{74018F9A-2C83-454F-9074-D91AF44E087D}" srcOrd="4" destOrd="0" parTransId="{6B69F021-7CC1-4049-AE29-3758DE0539C2}" sibTransId="{F2A06BA4-BA8E-47B9-B969-EA5421914A92}"/>
    <dgm:cxn modelId="{BC7F9480-620A-4673-8B4B-2EEEBE4AD102}" type="presOf" srcId="{A07A1EB9-AE2D-49FD-9EF5-3561953BF625}" destId="{D6529DB8-B9D5-444D-9D64-AF49E086DF7D}" srcOrd="0" destOrd="0" presId="urn:microsoft.com/office/officeart/2005/8/layout/default"/>
    <dgm:cxn modelId="{956B7883-F07B-4D2B-85FF-EEB0C6300E5D}" type="presOf" srcId="{B9695451-9FE4-4553-BDBB-F758F29AC0C9}" destId="{97E63710-5268-4A6C-8592-69BB9BE3AFE1}" srcOrd="0" destOrd="0" presId="urn:microsoft.com/office/officeart/2005/8/layout/default"/>
    <dgm:cxn modelId="{02B0A587-6A8E-480C-8A75-97B10B11AE5A}" type="presOf" srcId="{D00EF4E3-2CBB-4D25-937E-85A24C9132D6}" destId="{E1B782B1-1621-4B2C-A4CE-F8CAADFA828C}" srcOrd="0" destOrd="0" presId="urn:microsoft.com/office/officeart/2005/8/layout/default"/>
    <dgm:cxn modelId="{DF5FC38F-2775-4B59-8159-3D9EDBE1421C}" srcId="{9444424F-1AD8-4EE8-B5CA-9DA49D76E3D4}" destId="{D00EF4E3-2CBB-4D25-937E-85A24C9132D6}" srcOrd="0" destOrd="0" parTransId="{1B5926F9-9B8E-48A2-AAA6-A6D036BF1C76}" sibTransId="{3F0BF98A-E5F8-4D64-8A45-2431EBA608D9}"/>
    <dgm:cxn modelId="{1E7ABFBD-E9A6-42EA-94DD-A98304B43FEE}" srcId="{9444424F-1AD8-4EE8-B5CA-9DA49D76E3D4}" destId="{913D7C1A-2801-43ED-9C39-6BE50DF08FC7}" srcOrd="5" destOrd="0" parTransId="{BDBBF19E-4438-457E-9053-32C0111CD18C}" sibTransId="{AFCD242B-6F95-46D1-A6C2-B9C97A740826}"/>
    <dgm:cxn modelId="{C615BCC3-821E-4A1F-B1B7-03EC50D180DF}" srcId="{9444424F-1AD8-4EE8-B5CA-9DA49D76E3D4}" destId="{A07A1EB9-AE2D-49FD-9EF5-3561953BF625}" srcOrd="2" destOrd="0" parTransId="{5B33BCAB-F039-4E27-B7CB-3B1FB611C940}" sibTransId="{A2043998-5FE5-4FC3-A74C-325E5101A947}"/>
    <dgm:cxn modelId="{AA4556D3-430C-485D-BEE2-0EF3A4DC7B4E}" srcId="{9444424F-1AD8-4EE8-B5CA-9DA49D76E3D4}" destId="{3AE9883B-1BCA-49D9-A000-B90079A63B02}" srcOrd="3" destOrd="0" parTransId="{28B7FB9C-54BB-4B28-83E5-51C7477BE13E}" sibTransId="{F219AB99-B6AB-43EB-8F64-68FB3566CA99}"/>
    <dgm:cxn modelId="{76AC5AE4-F4ED-4E01-AA58-AAD9930FE08B}" type="presOf" srcId="{9444424F-1AD8-4EE8-B5CA-9DA49D76E3D4}" destId="{DA5853A2-F5BB-4E1F-BABA-296F0D15C792}" srcOrd="0" destOrd="0" presId="urn:microsoft.com/office/officeart/2005/8/layout/default"/>
    <dgm:cxn modelId="{E894D4E6-92F1-4BD8-A42D-3F528D2E91A2}" type="presOf" srcId="{3AE9883B-1BCA-49D9-A000-B90079A63B02}" destId="{A047C4AF-60CE-44E5-B702-0B3D488A5663}" srcOrd="0" destOrd="0" presId="urn:microsoft.com/office/officeart/2005/8/layout/default"/>
    <dgm:cxn modelId="{8785D6F5-5D2D-4C3D-9116-895D6603C494}" type="presOf" srcId="{913D7C1A-2801-43ED-9C39-6BE50DF08FC7}" destId="{DEC71999-F722-42DE-B4A9-2E2EFE09E3DF}" srcOrd="0" destOrd="0" presId="urn:microsoft.com/office/officeart/2005/8/layout/default"/>
    <dgm:cxn modelId="{D947D0F8-1F50-47B1-ACE4-621A09F92575}" type="presParOf" srcId="{DA5853A2-F5BB-4E1F-BABA-296F0D15C792}" destId="{E1B782B1-1621-4B2C-A4CE-F8CAADFA828C}" srcOrd="0" destOrd="0" presId="urn:microsoft.com/office/officeart/2005/8/layout/default"/>
    <dgm:cxn modelId="{076AD19E-66F9-4C39-9E4B-893555B2E84C}" type="presParOf" srcId="{DA5853A2-F5BB-4E1F-BABA-296F0D15C792}" destId="{3E3070C2-F94F-47F1-A8E2-729995EDF279}" srcOrd="1" destOrd="0" presId="urn:microsoft.com/office/officeart/2005/8/layout/default"/>
    <dgm:cxn modelId="{A2E0C203-4EFA-4B74-A967-9A947EEDCEBB}" type="presParOf" srcId="{DA5853A2-F5BB-4E1F-BABA-296F0D15C792}" destId="{97E63710-5268-4A6C-8592-69BB9BE3AFE1}" srcOrd="2" destOrd="0" presId="urn:microsoft.com/office/officeart/2005/8/layout/default"/>
    <dgm:cxn modelId="{E971B03B-169A-4ECF-A1A0-D1BE2B931A6A}" type="presParOf" srcId="{DA5853A2-F5BB-4E1F-BABA-296F0D15C792}" destId="{5F743539-FB41-48EB-AF31-DC5B3E1ACEC1}" srcOrd="3" destOrd="0" presId="urn:microsoft.com/office/officeart/2005/8/layout/default"/>
    <dgm:cxn modelId="{60FE846C-D204-4065-951F-EB97CD28CB9C}" type="presParOf" srcId="{DA5853A2-F5BB-4E1F-BABA-296F0D15C792}" destId="{D6529DB8-B9D5-444D-9D64-AF49E086DF7D}" srcOrd="4" destOrd="0" presId="urn:microsoft.com/office/officeart/2005/8/layout/default"/>
    <dgm:cxn modelId="{95C28153-733B-47E6-A73E-401F1C6A5432}" type="presParOf" srcId="{DA5853A2-F5BB-4E1F-BABA-296F0D15C792}" destId="{ED2F72AF-9414-4476-AC7F-04B3F17E4BE6}" srcOrd="5" destOrd="0" presId="urn:microsoft.com/office/officeart/2005/8/layout/default"/>
    <dgm:cxn modelId="{5CF6C087-44C8-45B3-AE80-7B7C5A3EFF41}" type="presParOf" srcId="{DA5853A2-F5BB-4E1F-BABA-296F0D15C792}" destId="{A047C4AF-60CE-44E5-B702-0B3D488A5663}" srcOrd="6" destOrd="0" presId="urn:microsoft.com/office/officeart/2005/8/layout/default"/>
    <dgm:cxn modelId="{2EC322A7-BCE9-4782-B2C2-AD733CDF2CE2}" type="presParOf" srcId="{DA5853A2-F5BB-4E1F-BABA-296F0D15C792}" destId="{39AF2726-C386-4807-9538-14A11FD40D5D}" srcOrd="7" destOrd="0" presId="urn:microsoft.com/office/officeart/2005/8/layout/default"/>
    <dgm:cxn modelId="{BAA9060D-FABC-4F27-8270-C4D38D763BC3}" type="presParOf" srcId="{DA5853A2-F5BB-4E1F-BABA-296F0D15C792}" destId="{97670458-06F1-4251-B4E4-56F4DC821AE7}" srcOrd="8" destOrd="0" presId="urn:microsoft.com/office/officeart/2005/8/layout/default"/>
    <dgm:cxn modelId="{7EE95DD0-5173-414D-8BA7-00A8A32372C8}" type="presParOf" srcId="{DA5853A2-F5BB-4E1F-BABA-296F0D15C792}" destId="{7BCA13C9-74F7-450B-89D4-14E3AA655BE9}" srcOrd="9" destOrd="0" presId="urn:microsoft.com/office/officeart/2005/8/layout/default"/>
    <dgm:cxn modelId="{08960C46-CE14-48FB-A89E-189187302915}" type="presParOf" srcId="{DA5853A2-F5BB-4E1F-BABA-296F0D15C792}" destId="{DEC71999-F722-42DE-B4A9-2E2EFE09E3D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BBE7CA-36D1-43BB-85CA-9F76BDC9D52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CB6BB80-079D-413E-A784-D9D5F566D6D7}">
      <dgm:prSet/>
      <dgm:spPr/>
      <dgm:t>
        <a:bodyPr/>
        <a:lstStyle/>
        <a:p>
          <a:r>
            <a:rPr lang="es-SV"/>
            <a:t>Modernización del software administrativo y contable.</a:t>
          </a:r>
          <a:endParaRPr lang="en-US"/>
        </a:p>
      </dgm:t>
    </dgm:pt>
    <dgm:pt modelId="{DBD5B127-65C0-4AE1-BCCD-87EA128E560C}" type="parTrans" cxnId="{220B12A6-28A6-4300-A2F0-43F2D60F7D3C}">
      <dgm:prSet/>
      <dgm:spPr/>
      <dgm:t>
        <a:bodyPr/>
        <a:lstStyle/>
        <a:p>
          <a:endParaRPr lang="en-US"/>
        </a:p>
      </dgm:t>
    </dgm:pt>
    <dgm:pt modelId="{2EF8ECFA-673C-4995-8B7E-7DEC5D76E63B}" type="sibTrans" cxnId="{220B12A6-28A6-4300-A2F0-43F2D60F7D3C}">
      <dgm:prSet/>
      <dgm:spPr/>
      <dgm:t>
        <a:bodyPr/>
        <a:lstStyle/>
        <a:p>
          <a:endParaRPr lang="en-US"/>
        </a:p>
      </dgm:t>
    </dgm:pt>
    <dgm:pt modelId="{B937BDAB-CEDE-4C6A-8791-E336677CBB5D}">
      <dgm:prSet/>
      <dgm:spPr/>
      <dgm:t>
        <a:bodyPr/>
        <a:lstStyle/>
        <a:p>
          <a:r>
            <a:rPr lang="es-SV"/>
            <a:t>Modernización del sistema de actas y su actualización.</a:t>
          </a:r>
          <a:endParaRPr lang="en-US"/>
        </a:p>
      </dgm:t>
    </dgm:pt>
    <dgm:pt modelId="{2F87AA96-32AA-4975-AC25-AE89052DDD91}" type="parTrans" cxnId="{D5B391CE-7EE3-40B4-9246-E01FBE2C9C3A}">
      <dgm:prSet/>
      <dgm:spPr/>
      <dgm:t>
        <a:bodyPr/>
        <a:lstStyle/>
        <a:p>
          <a:endParaRPr lang="en-US"/>
        </a:p>
      </dgm:t>
    </dgm:pt>
    <dgm:pt modelId="{0C45CB63-E5C8-47DE-A854-3C21D268969A}" type="sibTrans" cxnId="{D5B391CE-7EE3-40B4-9246-E01FBE2C9C3A}">
      <dgm:prSet/>
      <dgm:spPr/>
      <dgm:t>
        <a:bodyPr/>
        <a:lstStyle/>
        <a:p>
          <a:endParaRPr lang="en-US"/>
        </a:p>
      </dgm:t>
    </dgm:pt>
    <dgm:pt modelId="{989893F3-A1C6-41CD-923E-77F8857D3854}">
      <dgm:prSet/>
      <dgm:spPr/>
      <dgm:t>
        <a:bodyPr/>
        <a:lstStyle/>
        <a:p>
          <a:r>
            <a:rPr lang="es-SV"/>
            <a:t>Agilizar la aprobación de los Estatutos y el Sistema Contable.</a:t>
          </a:r>
          <a:endParaRPr lang="en-US"/>
        </a:p>
      </dgm:t>
    </dgm:pt>
    <dgm:pt modelId="{F5F77CE3-64F6-462E-97CD-64D2BEA4A353}" type="parTrans" cxnId="{44A08EDC-4C40-4FEC-B560-6BA3894BDA0D}">
      <dgm:prSet/>
      <dgm:spPr/>
      <dgm:t>
        <a:bodyPr/>
        <a:lstStyle/>
        <a:p>
          <a:endParaRPr lang="en-US"/>
        </a:p>
      </dgm:t>
    </dgm:pt>
    <dgm:pt modelId="{65A4CB6D-3BDF-4E74-8E56-D0EC641F6DDF}" type="sibTrans" cxnId="{44A08EDC-4C40-4FEC-B560-6BA3894BDA0D}">
      <dgm:prSet/>
      <dgm:spPr/>
      <dgm:t>
        <a:bodyPr/>
        <a:lstStyle/>
        <a:p>
          <a:endParaRPr lang="en-US"/>
        </a:p>
      </dgm:t>
    </dgm:pt>
    <dgm:pt modelId="{78E2A395-7683-4285-816F-36F6CFE4B810}">
      <dgm:prSet/>
      <dgm:spPr/>
      <dgm:t>
        <a:bodyPr/>
        <a:lstStyle/>
        <a:p>
          <a:r>
            <a:rPr lang="es-SV" dirty="0"/>
            <a:t>Mejorar la divulgación y fomento de la participación de los agremiados al Colegio mediante actividades recurrentes que favorezcan además la autogestión.</a:t>
          </a:r>
          <a:endParaRPr lang="en-US" dirty="0"/>
        </a:p>
      </dgm:t>
    </dgm:pt>
    <dgm:pt modelId="{FDBC7F2B-172C-4FA9-9667-C437C6E1872D}" type="parTrans" cxnId="{E8923C31-60D5-467A-B43D-654EFE904DDC}">
      <dgm:prSet/>
      <dgm:spPr/>
      <dgm:t>
        <a:bodyPr/>
        <a:lstStyle/>
        <a:p>
          <a:endParaRPr lang="en-US"/>
        </a:p>
      </dgm:t>
    </dgm:pt>
    <dgm:pt modelId="{31F171E9-4926-4DEB-BC67-7070FD7FC013}" type="sibTrans" cxnId="{E8923C31-60D5-467A-B43D-654EFE904DDC}">
      <dgm:prSet/>
      <dgm:spPr/>
      <dgm:t>
        <a:bodyPr/>
        <a:lstStyle/>
        <a:p>
          <a:endParaRPr lang="en-US"/>
        </a:p>
      </dgm:t>
    </dgm:pt>
    <dgm:pt modelId="{C0F359CC-ED57-437F-9856-EE8D3AF214BA}">
      <dgm:prSet/>
      <dgm:spPr/>
      <dgm:t>
        <a:bodyPr/>
        <a:lstStyle/>
        <a:p>
          <a:r>
            <a:rPr lang="es-SV" dirty="0"/>
            <a:t>Acercamiento y apoyo a diversos sectores de la sociedad.</a:t>
          </a:r>
          <a:endParaRPr lang="en-US" dirty="0"/>
        </a:p>
      </dgm:t>
    </dgm:pt>
    <dgm:pt modelId="{656DFE65-E065-4E75-9E4A-6BBBFC5CC423}" type="parTrans" cxnId="{8D49C4BF-ED06-4FD3-9EEE-DE79CA5CF538}">
      <dgm:prSet/>
      <dgm:spPr/>
      <dgm:t>
        <a:bodyPr/>
        <a:lstStyle/>
        <a:p>
          <a:endParaRPr lang="en-US"/>
        </a:p>
      </dgm:t>
    </dgm:pt>
    <dgm:pt modelId="{CCA614C6-9519-4A1E-B514-0B321C894496}" type="sibTrans" cxnId="{8D49C4BF-ED06-4FD3-9EEE-DE79CA5CF538}">
      <dgm:prSet/>
      <dgm:spPr/>
      <dgm:t>
        <a:bodyPr/>
        <a:lstStyle/>
        <a:p>
          <a:endParaRPr lang="en-US"/>
        </a:p>
      </dgm:t>
    </dgm:pt>
    <dgm:pt modelId="{E29AAB42-4572-4966-93EA-65134483F03D}">
      <dgm:prSet/>
      <dgm:spPr/>
      <dgm:t>
        <a:bodyPr/>
        <a:lstStyle/>
        <a:p>
          <a:r>
            <a:rPr lang="es-SV" dirty="0"/>
            <a:t>Evaluación, actualización y ampliación del portafolio de servicios del colegio.</a:t>
          </a:r>
          <a:endParaRPr lang="en-US" dirty="0"/>
        </a:p>
      </dgm:t>
    </dgm:pt>
    <dgm:pt modelId="{4BE2464C-CE9B-474F-AC1D-4A7924E3AAB3}" type="parTrans" cxnId="{FBB1FB9B-CD28-42AD-B5F4-4DEF6C301177}">
      <dgm:prSet/>
      <dgm:spPr/>
      <dgm:t>
        <a:bodyPr/>
        <a:lstStyle/>
        <a:p>
          <a:endParaRPr lang="en-US"/>
        </a:p>
      </dgm:t>
    </dgm:pt>
    <dgm:pt modelId="{B3AA8A6E-0C8D-4586-AD88-B0CB601BE7FA}" type="sibTrans" cxnId="{FBB1FB9B-CD28-42AD-B5F4-4DEF6C301177}">
      <dgm:prSet/>
      <dgm:spPr/>
      <dgm:t>
        <a:bodyPr/>
        <a:lstStyle/>
        <a:p>
          <a:endParaRPr lang="en-US"/>
        </a:p>
      </dgm:t>
    </dgm:pt>
    <dgm:pt modelId="{01E02110-D53D-4BEE-9DC7-F91C1861A5DA}">
      <dgm:prSet/>
      <dgm:spPr/>
      <dgm:t>
        <a:bodyPr/>
        <a:lstStyle/>
        <a:p>
          <a:r>
            <a:rPr lang="es-SV"/>
            <a:t>Promover alianzas con universidades para la prestación de servicios.</a:t>
          </a:r>
          <a:endParaRPr lang="en-US"/>
        </a:p>
      </dgm:t>
    </dgm:pt>
    <dgm:pt modelId="{4F1B2F9C-6C52-4D53-A5C2-79EB9435E2EF}" type="parTrans" cxnId="{F9F9D9D5-73BE-4F18-9700-42FAB94A5CBE}">
      <dgm:prSet/>
      <dgm:spPr/>
      <dgm:t>
        <a:bodyPr/>
        <a:lstStyle/>
        <a:p>
          <a:endParaRPr lang="en-US"/>
        </a:p>
      </dgm:t>
    </dgm:pt>
    <dgm:pt modelId="{1425D0CE-8543-43B8-BAE5-387FE82DF427}" type="sibTrans" cxnId="{F9F9D9D5-73BE-4F18-9700-42FAB94A5CBE}">
      <dgm:prSet/>
      <dgm:spPr/>
      <dgm:t>
        <a:bodyPr/>
        <a:lstStyle/>
        <a:p>
          <a:endParaRPr lang="en-US"/>
        </a:p>
      </dgm:t>
    </dgm:pt>
    <dgm:pt modelId="{843B1643-F938-4A4E-AFF1-5A2A5674396A}">
      <dgm:prSet/>
      <dgm:spPr/>
      <dgm:t>
        <a:bodyPr/>
        <a:lstStyle/>
        <a:p>
          <a:r>
            <a:rPr lang="es-SV"/>
            <a:t>Ruedas de prensa sobre temas de coyuntura económica.</a:t>
          </a:r>
          <a:endParaRPr lang="en-US"/>
        </a:p>
      </dgm:t>
    </dgm:pt>
    <dgm:pt modelId="{DF9BF4DD-FD12-4011-960D-D7F2290967EE}" type="parTrans" cxnId="{D0290632-9EF0-4A0C-B609-05B9FC91D417}">
      <dgm:prSet/>
      <dgm:spPr/>
      <dgm:t>
        <a:bodyPr/>
        <a:lstStyle/>
        <a:p>
          <a:endParaRPr lang="en-US"/>
        </a:p>
      </dgm:t>
    </dgm:pt>
    <dgm:pt modelId="{55CA9857-6F4D-41B9-B6E2-5CECE7A53FA6}" type="sibTrans" cxnId="{D0290632-9EF0-4A0C-B609-05B9FC91D417}">
      <dgm:prSet/>
      <dgm:spPr/>
      <dgm:t>
        <a:bodyPr/>
        <a:lstStyle/>
        <a:p>
          <a:endParaRPr lang="en-US"/>
        </a:p>
      </dgm:t>
    </dgm:pt>
    <dgm:pt modelId="{B4C6CBFA-FFA3-4956-9B5B-BA70663C7F75}" type="pres">
      <dgm:prSet presAssocID="{75BBE7CA-36D1-43BB-85CA-9F76BDC9D520}" presName="diagram" presStyleCnt="0">
        <dgm:presLayoutVars>
          <dgm:dir/>
          <dgm:resizeHandles val="exact"/>
        </dgm:presLayoutVars>
      </dgm:prSet>
      <dgm:spPr/>
    </dgm:pt>
    <dgm:pt modelId="{1A80DFAF-A742-4F00-9C75-8BDA88084112}" type="pres">
      <dgm:prSet presAssocID="{5CB6BB80-079D-413E-A784-D9D5F566D6D7}" presName="node" presStyleLbl="node1" presStyleIdx="0" presStyleCnt="8">
        <dgm:presLayoutVars>
          <dgm:bulletEnabled val="1"/>
        </dgm:presLayoutVars>
      </dgm:prSet>
      <dgm:spPr/>
    </dgm:pt>
    <dgm:pt modelId="{4FBF0D63-B732-4E8C-BF14-13FB9E3DCA32}" type="pres">
      <dgm:prSet presAssocID="{2EF8ECFA-673C-4995-8B7E-7DEC5D76E63B}" presName="sibTrans" presStyleCnt="0"/>
      <dgm:spPr/>
    </dgm:pt>
    <dgm:pt modelId="{3A3F0CF8-C164-45F2-B934-7EDF71FBBF88}" type="pres">
      <dgm:prSet presAssocID="{B937BDAB-CEDE-4C6A-8791-E336677CBB5D}" presName="node" presStyleLbl="node1" presStyleIdx="1" presStyleCnt="8">
        <dgm:presLayoutVars>
          <dgm:bulletEnabled val="1"/>
        </dgm:presLayoutVars>
      </dgm:prSet>
      <dgm:spPr/>
    </dgm:pt>
    <dgm:pt modelId="{F1A00CFC-26B8-480F-BDE0-A195281E4D85}" type="pres">
      <dgm:prSet presAssocID="{0C45CB63-E5C8-47DE-A854-3C21D268969A}" presName="sibTrans" presStyleCnt="0"/>
      <dgm:spPr/>
    </dgm:pt>
    <dgm:pt modelId="{6D5AF23C-5B55-4E19-8C4C-66042B3D14A1}" type="pres">
      <dgm:prSet presAssocID="{989893F3-A1C6-41CD-923E-77F8857D3854}" presName="node" presStyleLbl="node1" presStyleIdx="2" presStyleCnt="8">
        <dgm:presLayoutVars>
          <dgm:bulletEnabled val="1"/>
        </dgm:presLayoutVars>
      </dgm:prSet>
      <dgm:spPr/>
    </dgm:pt>
    <dgm:pt modelId="{C2C7FC9B-52DE-4B48-8349-9E8418DB5C6A}" type="pres">
      <dgm:prSet presAssocID="{65A4CB6D-3BDF-4E74-8E56-D0EC641F6DDF}" presName="sibTrans" presStyleCnt="0"/>
      <dgm:spPr/>
    </dgm:pt>
    <dgm:pt modelId="{DF0A2AE9-F88C-4C42-96BF-92F783E0CB7A}" type="pres">
      <dgm:prSet presAssocID="{78E2A395-7683-4285-816F-36F6CFE4B810}" presName="node" presStyleLbl="node1" presStyleIdx="3" presStyleCnt="8">
        <dgm:presLayoutVars>
          <dgm:bulletEnabled val="1"/>
        </dgm:presLayoutVars>
      </dgm:prSet>
      <dgm:spPr/>
    </dgm:pt>
    <dgm:pt modelId="{5EC4A878-CE70-4CB5-82CA-128AA6EAF04B}" type="pres">
      <dgm:prSet presAssocID="{31F171E9-4926-4DEB-BC67-7070FD7FC013}" presName="sibTrans" presStyleCnt="0"/>
      <dgm:spPr/>
    </dgm:pt>
    <dgm:pt modelId="{367276A1-95A6-4E6D-ABE3-8E9C322182B9}" type="pres">
      <dgm:prSet presAssocID="{C0F359CC-ED57-437F-9856-EE8D3AF214BA}" presName="node" presStyleLbl="node1" presStyleIdx="4" presStyleCnt="8">
        <dgm:presLayoutVars>
          <dgm:bulletEnabled val="1"/>
        </dgm:presLayoutVars>
      </dgm:prSet>
      <dgm:spPr/>
    </dgm:pt>
    <dgm:pt modelId="{3F0B360A-A7B9-4B9F-82EF-D69BB16BA119}" type="pres">
      <dgm:prSet presAssocID="{CCA614C6-9519-4A1E-B514-0B321C894496}" presName="sibTrans" presStyleCnt="0"/>
      <dgm:spPr/>
    </dgm:pt>
    <dgm:pt modelId="{9FC18240-04B3-45B8-9AAE-67C86399C8D7}" type="pres">
      <dgm:prSet presAssocID="{E29AAB42-4572-4966-93EA-65134483F03D}" presName="node" presStyleLbl="node1" presStyleIdx="5" presStyleCnt="8">
        <dgm:presLayoutVars>
          <dgm:bulletEnabled val="1"/>
        </dgm:presLayoutVars>
      </dgm:prSet>
      <dgm:spPr/>
    </dgm:pt>
    <dgm:pt modelId="{C665ECBC-998F-483A-8B7D-B42960284096}" type="pres">
      <dgm:prSet presAssocID="{B3AA8A6E-0C8D-4586-AD88-B0CB601BE7FA}" presName="sibTrans" presStyleCnt="0"/>
      <dgm:spPr/>
    </dgm:pt>
    <dgm:pt modelId="{77570690-DCE1-4A73-BB94-009E0997F481}" type="pres">
      <dgm:prSet presAssocID="{01E02110-D53D-4BEE-9DC7-F91C1861A5DA}" presName="node" presStyleLbl="node1" presStyleIdx="6" presStyleCnt="8">
        <dgm:presLayoutVars>
          <dgm:bulletEnabled val="1"/>
        </dgm:presLayoutVars>
      </dgm:prSet>
      <dgm:spPr/>
    </dgm:pt>
    <dgm:pt modelId="{EF0233E8-C9AA-4985-8BCF-703AA6FA0EBB}" type="pres">
      <dgm:prSet presAssocID="{1425D0CE-8543-43B8-BAE5-387FE82DF427}" presName="sibTrans" presStyleCnt="0"/>
      <dgm:spPr/>
    </dgm:pt>
    <dgm:pt modelId="{AF4F90FE-E14A-44E8-9058-8C7AD3F30BEC}" type="pres">
      <dgm:prSet presAssocID="{843B1643-F938-4A4E-AFF1-5A2A5674396A}" presName="node" presStyleLbl="node1" presStyleIdx="7" presStyleCnt="8">
        <dgm:presLayoutVars>
          <dgm:bulletEnabled val="1"/>
        </dgm:presLayoutVars>
      </dgm:prSet>
      <dgm:spPr/>
    </dgm:pt>
  </dgm:ptLst>
  <dgm:cxnLst>
    <dgm:cxn modelId="{DBF5C206-D3DE-4BE9-B529-1AA7A4AB3172}" type="presOf" srcId="{843B1643-F938-4A4E-AFF1-5A2A5674396A}" destId="{AF4F90FE-E14A-44E8-9058-8C7AD3F30BEC}" srcOrd="0" destOrd="0" presId="urn:microsoft.com/office/officeart/2005/8/layout/default"/>
    <dgm:cxn modelId="{E8923C31-60D5-467A-B43D-654EFE904DDC}" srcId="{75BBE7CA-36D1-43BB-85CA-9F76BDC9D520}" destId="{78E2A395-7683-4285-816F-36F6CFE4B810}" srcOrd="3" destOrd="0" parTransId="{FDBC7F2B-172C-4FA9-9667-C437C6E1872D}" sibTransId="{31F171E9-4926-4DEB-BC67-7070FD7FC013}"/>
    <dgm:cxn modelId="{D0290632-9EF0-4A0C-B609-05B9FC91D417}" srcId="{75BBE7CA-36D1-43BB-85CA-9F76BDC9D520}" destId="{843B1643-F938-4A4E-AFF1-5A2A5674396A}" srcOrd="7" destOrd="0" parTransId="{DF9BF4DD-FD12-4011-960D-D7F2290967EE}" sibTransId="{55CA9857-6F4D-41B9-B6E2-5CECE7A53FA6}"/>
    <dgm:cxn modelId="{8F8E8234-92E0-4CBC-8502-97EB113618D5}" type="presOf" srcId="{5CB6BB80-079D-413E-A784-D9D5F566D6D7}" destId="{1A80DFAF-A742-4F00-9C75-8BDA88084112}" srcOrd="0" destOrd="0" presId="urn:microsoft.com/office/officeart/2005/8/layout/default"/>
    <dgm:cxn modelId="{92B43A35-5B20-4CAB-B86B-BF7FEDC7352F}" type="presOf" srcId="{989893F3-A1C6-41CD-923E-77F8857D3854}" destId="{6D5AF23C-5B55-4E19-8C4C-66042B3D14A1}" srcOrd="0" destOrd="0" presId="urn:microsoft.com/office/officeart/2005/8/layout/default"/>
    <dgm:cxn modelId="{37D00F50-BC65-4CB8-A51B-A0662C1305A6}" type="presOf" srcId="{75BBE7CA-36D1-43BB-85CA-9F76BDC9D520}" destId="{B4C6CBFA-FFA3-4956-9B5B-BA70663C7F75}" srcOrd="0" destOrd="0" presId="urn:microsoft.com/office/officeart/2005/8/layout/default"/>
    <dgm:cxn modelId="{E3B56282-1094-4D8B-B097-FCAAFB6C6920}" type="presOf" srcId="{C0F359CC-ED57-437F-9856-EE8D3AF214BA}" destId="{367276A1-95A6-4E6D-ABE3-8E9C322182B9}" srcOrd="0" destOrd="0" presId="urn:microsoft.com/office/officeart/2005/8/layout/default"/>
    <dgm:cxn modelId="{CC8B6094-1142-4C00-895A-2BA9F4226434}" type="presOf" srcId="{78E2A395-7683-4285-816F-36F6CFE4B810}" destId="{DF0A2AE9-F88C-4C42-96BF-92F783E0CB7A}" srcOrd="0" destOrd="0" presId="urn:microsoft.com/office/officeart/2005/8/layout/default"/>
    <dgm:cxn modelId="{FBB1FB9B-CD28-42AD-B5F4-4DEF6C301177}" srcId="{75BBE7CA-36D1-43BB-85CA-9F76BDC9D520}" destId="{E29AAB42-4572-4966-93EA-65134483F03D}" srcOrd="5" destOrd="0" parTransId="{4BE2464C-CE9B-474F-AC1D-4A7924E3AAB3}" sibTransId="{B3AA8A6E-0C8D-4586-AD88-B0CB601BE7FA}"/>
    <dgm:cxn modelId="{220B12A6-28A6-4300-A2F0-43F2D60F7D3C}" srcId="{75BBE7CA-36D1-43BB-85CA-9F76BDC9D520}" destId="{5CB6BB80-079D-413E-A784-D9D5F566D6D7}" srcOrd="0" destOrd="0" parTransId="{DBD5B127-65C0-4AE1-BCCD-87EA128E560C}" sibTransId="{2EF8ECFA-673C-4995-8B7E-7DEC5D76E63B}"/>
    <dgm:cxn modelId="{4DF4B6A7-BF5F-4905-81DE-CC5C04384093}" type="presOf" srcId="{01E02110-D53D-4BEE-9DC7-F91C1861A5DA}" destId="{77570690-DCE1-4A73-BB94-009E0997F481}" srcOrd="0" destOrd="0" presId="urn:microsoft.com/office/officeart/2005/8/layout/default"/>
    <dgm:cxn modelId="{33BD02B7-19CD-4957-9918-D4AFA4A1C755}" type="presOf" srcId="{B937BDAB-CEDE-4C6A-8791-E336677CBB5D}" destId="{3A3F0CF8-C164-45F2-B934-7EDF71FBBF88}" srcOrd="0" destOrd="0" presId="urn:microsoft.com/office/officeart/2005/8/layout/default"/>
    <dgm:cxn modelId="{8D49C4BF-ED06-4FD3-9EEE-DE79CA5CF538}" srcId="{75BBE7CA-36D1-43BB-85CA-9F76BDC9D520}" destId="{C0F359CC-ED57-437F-9856-EE8D3AF214BA}" srcOrd="4" destOrd="0" parTransId="{656DFE65-E065-4E75-9E4A-6BBBFC5CC423}" sibTransId="{CCA614C6-9519-4A1E-B514-0B321C894496}"/>
    <dgm:cxn modelId="{AE6909C8-3464-43EF-AE20-33F8D10D9420}" type="presOf" srcId="{E29AAB42-4572-4966-93EA-65134483F03D}" destId="{9FC18240-04B3-45B8-9AAE-67C86399C8D7}" srcOrd="0" destOrd="0" presId="urn:microsoft.com/office/officeart/2005/8/layout/default"/>
    <dgm:cxn modelId="{D5B391CE-7EE3-40B4-9246-E01FBE2C9C3A}" srcId="{75BBE7CA-36D1-43BB-85CA-9F76BDC9D520}" destId="{B937BDAB-CEDE-4C6A-8791-E336677CBB5D}" srcOrd="1" destOrd="0" parTransId="{2F87AA96-32AA-4975-AC25-AE89052DDD91}" sibTransId="{0C45CB63-E5C8-47DE-A854-3C21D268969A}"/>
    <dgm:cxn modelId="{F9F9D9D5-73BE-4F18-9700-42FAB94A5CBE}" srcId="{75BBE7CA-36D1-43BB-85CA-9F76BDC9D520}" destId="{01E02110-D53D-4BEE-9DC7-F91C1861A5DA}" srcOrd="6" destOrd="0" parTransId="{4F1B2F9C-6C52-4D53-A5C2-79EB9435E2EF}" sibTransId="{1425D0CE-8543-43B8-BAE5-387FE82DF427}"/>
    <dgm:cxn modelId="{44A08EDC-4C40-4FEC-B560-6BA3894BDA0D}" srcId="{75BBE7CA-36D1-43BB-85CA-9F76BDC9D520}" destId="{989893F3-A1C6-41CD-923E-77F8857D3854}" srcOrd="2" destOrd="0" parTransId="{F5F77CE3-64F6-462E-97CD-64D2BEA4A353}" sibTransId="{65A4CB6D-3BDF-4E74-8E56-D0EC641F6DDF}"/>
    <dgm:cxn modelId="{20B3CE4E-B983-44EC-98B3-617216EEEBF2}" type="presParOf" srcId="{B4C6CBFA-FFA3-4956-9B5B-BA70663C7F75}" destId="{1A80DFAF-A742-4F00-9C75-8BDA88084112}" srcOrd="0" destOrd="0" presId="urn:microsoft.com/office/officeart/2005/8/layout/default"/>
    <dgm:cxn modelId="{CCE9783D-BB59-4049-93F5-F003C8E97801}" type="presParOf" srcId="{B4C6CBFA-FFA3-4956-9B5B-BA70663C7F75}" destId="{4FBF0D63-B732-4E8C-BF14-13FB9E3DCA32}" srcOrd="1" destOrd="0" presId="urn:microsoft.com/office/officeart/2005/8/layout/default"/>
    <dgm:cxn modelId="{58E8BB2C-A057-4F67-89EF-4D1B35581E60}" type="presParOf" srcId="{B4C6CBFA-FFA3-4956-9B5B-BA70663C7F75}" destId="{3A3F0CF8-C164-45F2-B934-7EDF71FBBF88}" srcOrd="2" destOrd="0" presId="urn:microsoft.com/office/officeart/2005/8/layout/default"/>
    <dgm:cxn modelId="{56D1E618-C0BD-469C-B2EA-61D2D5961F68}" type="presParOf" srcId="{B4C6CBFA-FFA3-4956-9B5B-BA70663C7F75}" destId="{F1A00CFC-26B8-480F-BDE0-A195281E4D85}" srcOrd="3" destOrd="0" presId="urn:microsoft.com/office/officeart/2005/8/layout/default"/>
    <dgm:cxn modelId="{A54C1B01-71DD-4029-882A-B9BE958AEBB3}" type="presParOf" srcId="{B4C6CBFA-FFA3-4956-9B5B-BA70663C7F75}" destId="{6D5AF23C-5B55-4E19-8C4C-66042B3D14A1}" srcOrd="4" destOrd="0" presId="urn:microsoft.com/office/officeart/2005/8/layout/default"/>
    <dgm:cxn modelId="{BA9FBC63-385E-4E78-8C4E-50D220EEDCCE}" type="presParOf" srcId="{B4C6CBFA-FFA3-4956-9B5B-BA70663C7F75}" destId="{C2C7FC9B-52DE-4B48-8349-9E8418DB5C6A}" srcOrd="5" destOrd="0" presId="urn:microsoft.com/office/officeart/2005/8/layout/default"/>
    <dgm:cxn modelId="{4686C021-1B7A-4730-86C6-83E83728C92D}" type="presParOf" srcId="{B4C6CBFA-FFA3-4956-9B5B-BA70663C7F75}" destId="{DF0A2AE9-F88C-4C42-96BF-92F783E0CB7A}" srcOrd="6" destOrd="0" presId="urn:microsoft.com/office/officeart/2005/8/layout/default"/>
    <dgm:cxn modelId="{208CE566-F857-4FBD-8A25-1A32AB7270E0}" type="presParOf" srcId="{B4C6CBFA-FFA3-4956-9B5B-BA70663C7F75}" destId="{5EC4A878-CE70-4CB5-82CA-128AA6EAF04B}" srcOrd="7" destOrd="0" presId="urn:microsoft.com/office/officeart/2005/8/layout/default"/>
    <dgm:cxn modelId="{B4EA550E-8D45-4382-B195-D1C3C1C8B1A3}" type="presParOf" srcId="{B4C6CBFA-FFA3-4956-9B5B-BA70663C7F75}" destId="{367276A1-95A6-4E6D-ABE3-8E9C322182B9}" srcOrd="8" destOrd="0" presId="urn:microsoft.com/office/officeart/2005/8/layout/default"/>
    <dgm:cxn modelId="{916FDA42-A251-4221-9915-B58EA2E75092}" type="presParOf" srcId="{B4C6CBFA-FFA3-4956-9B5B-BA70663C7F75}" destId="{3F0B360A-A7B9-4B9F-82EF-D69BB16BA119}" srcOrd="9" destOrd="0" presId="urn:microsoft.com/office/officeart/2005/8/layout/default"/>
    <dgm:cxn modelId="{71C6DED3-5F7E-4E4C-8018-60FD047C40B9}" type="presParOf" srcId="{B4C6CBFA-FFA3-4956-9B5B-BA70663C7F75}" destId="{9FC18240-04B3-45B8-9AAE-67C86399C8D7}" srcOrd="10" destOrd="0" presId="urn:microsoft.com/office/officeart/2005/8/layout/default"/>
    <dgm:cxn modelId="{8061402B-0ECC-485C-8608-A52310F42B52}" type="presParOf" srcId="{B4C6CBFA-FFA3-4956-9B5B-BA70663C7F75}" destId="{C665ECBC-998F-483A-8B7D-B42960284096}" srcOrd="11" destOrd="0" presId="urn:microsoft.com/office/officeart/2005/8/layout/default"/>
    <dgm:cxn modelId="{B6879044-8732-4F76-B34D-0BD9F90EEF4D}" type="presParOf" srcId="{B4C6CBFA-FFA3-4956-9B5B-BA70663C7F75}" destId="{77570690-DCE1-4A73-BB94-009E0997F481}" srcOrd="12" destOrd="0" presId="urn:microsoft.com/office/officeart/2005/8/layout/default"/>
    <dgm:cxn modelId="{C70E684A-2713-4C28-9B34-D7991EBC4E9D}" type="presParOf" srcId="{B4C6CBFA-FFA3-4956-9B5B-BA70663C7F75}" destId="{EF0233E8-C9AA-4985-8BCF-703AA6FA0EBB}" srcOrd="13" destOrd="0" presId="urn:microsoft.com/office/officeart/2005/8/layout/default"/>
    <dgm:cxn modelId="{75D868FE-B734-438F-934E-57E78B521C80}" type="presParOf" srcId="{B4C6CBFA-FFA3-4956-9B5B-BA70663C7F75}" destId="{AF4F90FE-E14A-44E8-9058-8C7AD3F30BEC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5E5963B-478C-4547-AC6E-9A84189A51B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3841C0E-D6D6-4532-B2FD-336FD14DE94A}">
      <dgm:prSet/>
      <dgm:spPr/>
      <dgm:t>
        <a:bodyPr/>
        <a:lstStyle/>
        <a:p>
          <a:r>
            <a:rPr lang="es-SV"/>
            <a:t>Impartir cursos y diplomados.</a:t>
          </a:r>
          <a:endParaRPr lang="en-US"/>
        </a:p>
      </dgm:t>
    </dgm:pt>
    <dgm:pt modelId="{1081AD9C-FD92-4087-95C6-8870A4DF0D81}" type="parTrans" cxnId="{C35213AF-E056-45FB-B6E9-0F3A9E35C473}">
      <dgm:prSet/>
      <dgm:spPr/>
      <dgm:t>
        <a:bodyPr/>
        <a:lstStyle/>
        <a:p>
          <a:endParaRPr lang="en-US"/>
        </a:p>
      </dgm:t>
    </dgm:pt>
    <dgm:pt modelId="{6AB56FEE-B914-42A7-9F5E-E5C473A38A53}" type="sibTrans" cxnId="{C35213AF-E056-45FB-B6E9-0F3A9E35C473}">
      <dgm:prSet/>
      <dgm:spPr/>
      <dgm:t>
        <a:bodyPr/>
        <a:lstStyle/>
        <a:p>
          <a:endParaRPr lang="en-US"/>
        </a:p>
      </dgm:t>
    </dgm:pt>
    <dgm:pt modelId="{C9BBCA72-53B2-4F30-8A88-113FE6D952A3}">
      <dgm:prSet/>
      <dgm:spPr/>
      <dgm:t>
        <a:bodyPr/>
        <a:lstStyle/>
        <a:p>
          <a:r>
            <a:rPr lang="es-SV"/>
            <a:t>Realizar eventos sobre temas económicos.</a:t>
          </a:r>
          <a:endParaRPr lang="en-US"/>
        </a:p>
      </dgm:t>
    </dgm:pt>
    <dgm:pt modelId="{D73FAD29-892E-481D-B111-389EB3D866C2}" type="parTrans" cxnId="{B5C58A57-41ED-4323-99D6-0D7CA9F8FE6B}">
      <dgm:prSet/>
      <dgm:spPr/>
      <dgm:t>
        <a:bodyPr/>
        <a:lstStyle/>
        <a:p>
          <a:endParaRPr lang="en-US"/>
        </a:p>
      </dgm:t>
    </dgm:pt>
    <dgm:pt modelId="{05C43D60-9241-49C3-989A-FDB460021864}" type="sibTrans" cxnId="{B5C58A57-41ED-4323-99D6-0D7CA9F8FE6B}">
      <dgm:prSet/>
      <dgm:spPr/>
      <dgm:t>
        <a:bodyPr/>
        <a:lstStyle/>
        <a:p>
          <a:endParaRPr lang="en-US"/>
        </a:p>
      </dgm:t>
    </dgm:pt>
    <dgm:pt modelId="{9B3D43F3-795A-485D-AB85-70958B769732}">
      <dgm:prSet/>
      <dgm:spPr/>
      <dgm:t>
        <a:bodyPr/>
        <a:lstStyle/>
        <a:p>
          <a:r>
            <a:rPr lang="es-SV" dirty="0"/>
            <a:t>Realizar publicaciones como boletines, revistas, investigaciones y gestionar un espacio radial.</a:t>
          </a:r>
          <a:endParaRPr lang="en-US" dirty="0"/>
        </a:p>
      </dgm:t>
    </dgm:pt>
    <dgm:pt modelId="{558433C0-1D76-4CE1-A95A-A0C158EA94EB}" type="parTrans" cxnId="{4B13788C-7893-453F-8E83-FEA8D4B407A3}">
      <dgm:prSet/>
      <dgm:spPr/>
      <dgm:t>
        <a:bodyPr/>
        <a:lstStyle/>
        <a:p>
          <a:endParaRPr lang="en-US"/>
        </a:p>
      </dgm:t>
    </dgm:pt>
    <dgm:pt modelId="{EBA3E2B4-DC83-44A4-BC4F-92767D3F7EEC}" type="sibTrans" cxnId="{4B13788C-7893-453F-8E83-FEA8D4B407A3}">
      <dgm:prSet/>
      <dgm:spPr/>
      <dgm:t>
        <a:bodyPr/>
        <a:lstStyle/>
        <a:p>
          <a:endParaRPr lang="en-US"/>
        </a:p>
      </dgm:t>
    </dgm:pt>
    <dgm:pt modelId="{1E14F4DF-A64A-466C-8123-77225004901A}">
      <dgm:prSet/>
      <dgm:spPr/>
      <dgm:t>
        <a:bodyPr/>
        <a:lstStyle/>
        <a:p>
          <a:r>
            <a:rPr lang="es-SV"/>
            <a:t>Iniciar el proyecto de la biblioteca, pública o virtual.</a:t>
          </a:r>
          <a:endParaRPr lang="en-US"/>
        </a:p>
      </dgm:t>
    </dgm:pt>
    <dgm:pt modelId="{F92E3963-293C-4368-9DBB-17EF1F750FEF}" type="parTrans" cxnId="{B31A9CFE-C888-47EF-B5BF-F9C67D259317}">
      <dgm:prSet/>
      <dgm:spPr/>
      <dgm:t>
        <a:bodyPr/>
        <a:lstStyle/>
        <a:p>
          <a:endParaRPr lang="en-US"/>
        </a:p>
      </dgm:t>
    </dgm:pt>
    <dgm:pt modelId="{84C20C80-77AA-4DE3-B10F-D5EE1FB737E8}" type="sibTrans" cxnId="{B31A9CFE-C888-47EF-B5BF-F9C67D259317}">
      <dgm:prSet/>
      <dgm:spPr/>
      <dgm:t>
        <a:bodyPr/>
        <a:lstStyle/>
        <a:p>
          <a:endParaRPr lang="en-US"/>
        </a:p>
      </dgm:t>
    </dgm:pt>
    <dgm:pt modelId="{4DD6182D-B9D8-461F-8093-6493C4B49995}">
      <dgm:prSet/>
      <dgm:spPr/>
      <dgm:t>
        <a:bodyPr/>
        <a:lstStyle/>
        <a:p>
          <a:r>
            <a:rPr lang="es-SV"/>
            <a:t>Gestionar becas e intercambios internacionales.</a:t>
          </a:r>
          <a:endParaRPr lang="en-US"/>
        </a:p>
      </dgm:t>
    </dgm:pt>
    <dgm:pt modelId="{775614FE-570A-44B4-B7DE-91D73DEF8205}" type="parTrans" cxnId="{879E644B-CCB1-4A5B-A544-2428D317B2F0}">
      <dgm:prSet/>
      <dgm:spPr/>
      <dgm:t>
        <a:bodyPr/>
        <a:lstStyle/>
        <a:p>
          <a:endParaRPr lang="en-US"/>
        </a:p>
      </dgm:t>
    </dgm:pt>
    <dgm:pt modelId="{17A7E705-93BC-4FF4-BD15-EF2666169173}" type="sibTrans" cxnId="{879E644B-CCB1-4A5B-A544-2428D317B2F0}">
      <dgm:prSet/>
      <dgm:spPr/>
      <dgm:t>
        <a:bodyPr/>
        <a:lstStyle/>
        <a:p>
          <a:endParaRPr lang="en-US"/>
        </a:p>
      </dgm:t>
    </dgm:pt>
    <dgm:pt modelId="{27E62740-9430-4A13-BCC4-20B89D40A519}">
      <dgm:prSet/>
      <dgm:spPr/>
      <dgm:t>
        <a:bodyPr/>
        <a:lstStyle/>
        <a:p>
          <a:r>
            <a:rPr lang="es-SV"/>
            <a:t>Trabajar convenios de cooperación con Universidades para gestionar servicio social.</a:t>
          </a:r>
          <a:endParaRPr lang="en-US"/>
        </a:p>
      </dgm:t>
    </dgm:pt>
    <dgm:pt modelId="{1967C962-B692-4BCB-8B4E-C7144F5F105C}" type="parTrans" cxnId="{B6CF6EE0-4D82-46A6-9942-F8D38FE41D80}">
      <dgm:prSet/>
      <dgm:spPr/>
      <dgm:t>
        <a:bodyPr/>
        <a:lstStyle/>
        <a:p>
          <a:endParaRPr lang="en-US"/>
        </a:p>
      </dgm:t>
    </dgm:pt>
    <dgm:pt modelId="{C40E9CCB-9A51-4EEB-8480-C35E69064428}" type="sibTrans" cxnId="{B6CF6EE0-4D82-46A6-9942-F8D38FE41D80}">
      <dgm:prSet/>
      <dgm:spPr/>
      <dgm:t>
        <a:bodyPr/>
        <a:lstStyle/>
        <a:p>
          <a:endParaRPr lang="en-US"/>
        </a:p>
      </dgm:t>
    </dgm:pt>
    <dgm:pt modelId="{A5A1F880-3A5E-48F4-887B-DF5AC371FDB8}">
      <dgm:prSet/>
      <dgm:spPr/>
      <dgm:t>
        <a:bodyPr/>
        <a:lstStyle/>
        <a:p>
          <a:r>
            <a:rPr lang="es-SV"/>
            <a:t>Crear una unidad de comunicación institucional.</a:t>
          </a:r>
          <a:endParaRPr lang="en-US"/>
        </a:p>
      </dgm:t>
    </dgm:pt>
    <dgm:pt modelId="{483B7B77-7508-44F8-B577-3C438EB2A224}" type="parTrans" cxnId="{51498D3C-953F-4A08-ADDB-2132A9F04103}">
      <dgm:prSet/>
      <dgm:spPr/>
      <dgm:t>
        <a:bodyPr/>
        <a:lstStyle/>
        <a:p>
          <a:endParaRPr lang="en-US"/>
        </a:p>
      </dgm:t>
    </dgm:pt>
    <dgm:pt modelId="{756BCC88-BF9A-471A-A582-DEC4EC85DAFF}" type="sibTrans" cxnId="{51498D3C-953F-4A08-ADDB-2132A9F04103}">
      <dgm:prSet/>
      <dgm:spPr/>
      <dgm:t>
        <a:bodyPr/>
        <a:lstStyle/>
        <a:p>
          <a:endParaRPr lang="en-US"/>
        </a:p>
      </dgm:t>
    </dgm:pt>
    <dgm:pt modelId="{76ED4B9A-3059-4A9A-9A25-23BD93B0C28E}">
      <dgm:prSet/>
      <dgm:spPr/>
      <dgm:t>
        <a:bodyPr/>
        <a:lstStyle/>
        <a:p>
          <a:r>
            <a:rPr lang="es-SV"/>
            <a:t>Gestionar la firma del convenio con BANDESAL y el crédito en proceso de otorgamiento.</a:t>
          </a:r>
          <a:endParaRPr lang="en-US"/>
        </a:p>
      </dgm:t>
    </dgm:pt>
    <dgm:pt modelId="{AF99B6F0-5811-48EF-B812-8B2B1A2FE502}" type="parTrans" cxnId="{10E73776-28BC-4C08-8C76-FCE21C73E8CD}">
      <dgm:prSet/>
      <dgm:spPr/>
      <dgm:t>
        <a:bodyPr/>
        <a:lstStyle/>
        <a:p>
          <a:endParaRPr lang="en-US"/>
        </a:p>
      </dgm:t>
    </dgm:pt>
    <dgm:pt modelId="{38B1C76D-12E0-4B63-8019-FDC5AD55C07D}" type="sibTrans" cxnId="{10E73776-28BC-4C08-8C76-FCE21C73E8CD}">
      <dgm:prSet/>
      <dgm:spPr/>
      <dgm:t>
        <a:bodyPr/>
        <a:lstStyle/>
        <a:p>
          <a:endParaRPr lang="en-US"/>
        </a:p>
      </dgm:t>
    </dgm:pt>
    <dgm:pt modelId="{3016C9E5-C72E-462C-82BC-CD8248AD1731}">
      <dgm:prSet/>
      <dgm:spPr/>
      <dgm:t>
        <a:bodyPr/>
        <a:lstStyle/>
        <a:p>
          <a:r>
            <a:rPr lang="es-SV"/>
            <a:t>Definir proyectos de remodelación de las instalaciones para su posterior gestión de recursos.</a:t>
          </a:r>
          <a:endParaRPr lang="en-US"/>
        </a:p>
      </dgm:t>
    </dgm:pt>
    <dgm:pt modelId="{ED0FA0C5-76BA-4DBB-A31E-95CE6FCC0E9B}" type="parTrans" cxnId="{F1FDBADE-6B2B-4B00-B42B-8CE7329A9DE4}">
      <dgm:prSet/>
      <dgm:spPr/>
      <dgm:t>
        <a:bodyPr/>
        <a:lstStyle/>
        <a:p>
          <a:endParaRPr lang="en-US"/>
        </a:p>
      </dgm:t>
    </dgm:pt>
    <dgm:pt modelId="{BF1EB672-D6BE-4FBD-91F0-D0AFD5638CBA}" type="sibTrans" cxnId="{F1FDBADE-6B2B-4B00-B42B-8CE7329A9DE4}">
      <dgm:prSet/>
      <dgm:spPr/>
      <dgm:t>
        <a:bodyPr/>
        <a:lstStyle/>
        <a:p>
          <a:endParaRPr lang="en-US"/>
        </a:p>
      </dgm:t>
    </dgm:pt>
    <dgm:pt modelId="{C7213025-2FF2-44C0-BF25-830B2241BD97}">
      <dgm:prSet/>
      <dgm:spPr/>
      <dgm:t>
        <a:bodyPr/>
        <a:lstStyle/>
        <a:p>
          <a:r>
            <a:rPr lang="es-SV"/>
            <a:t>Implementar proyectos que generen ingresos al colegio como bar y restaurante.</a:t>
          </a:r>
          <a:endParaRPr lang="en-US"/>
        </a:p>
      </dgm:t>
    </dgm:pt>
    <dgm:pt modelId="{C0360ADF-75C3-4653-A716-5FBF8E74DB89}" type="parTrans" cxnId="{8E5BF174-B2DD-44A8-8BD3-CDB2E65E7E6D}">
      <dgm:prSet/>
      <dgm:spPr/>
      <dgm:t>
        <a:bodyPr/>
        <a:lstStyle/>
        <a:p>
          <a:endParaRPr lang="en-US"/>
        </a:p>
      </dgm:t>
    </dgm:pt>
    <dgm:pt modelId="{D8C840BE-E779-45C0-BDEF-3A5B7D0F3CB0}" type="sibTrans" cxnId="{8E5BF174-B2DD-44A8-8BD3-CDB2E65E7E6D}">
      <dgm:prSet/>
      <dgm:spPr/>
      <dgm:t>
        <a:bodyPr/>
        <a:lstStyle/>
        <a:p>
          <a:endParaRPr lang="en-US"/>
        </a:p>
      </dgm:t>
    </dgm:pt>
    <dgm:pt modelId="{0B10C17D-A691-4574-B656-5E74967C9819}">
      <dgm:prSet/>
      <dgm:spPr/>
      <dgm:t>
        <a:bodyPr/>
        <a:lstStyle/>
        <a:p>
          <a:r>
            <a:rPr lang="es-SV"/>
            <a:t>Mejorar la seguridad de las instalaciones del COLPROCE.</a:t>
          </a:r>
          <a:endParaRPr lang="en-US"/>
        </a:p>
      </dgm:t>
    </dgm:pt>
    <dgm:pt modelId="{37D19F81-4CE2-4413-A14F-03FA4336918A}" type="parTrans" cxnId="{564FA426-16D9-441D-A6C2-97F10A523AF5}">
      <dgm:prSet/>
      <dgm:spPr/>
      <dgm:t>
        <a:bodyPr/>
        <a:lstStyle/>
        <a:p>
          <a:endParaRPr lang="en-US"/>
        </a:p>
      </dgm:t>
    </dgm:pt>
    <dgm:pt modelId="{FDF7B33A-200E-4500-9474-CB351C70CADB}" type="sibTrans" cxnId="{564FA426-16D9-441D-A6C2-97F10A523AF5}">
      <dgm:prSet/>
      <dgm:spPr/>
      <dgm:t>
        <a:bodyPr/>
        <a:lstStyle/>
        <a:p>
          <a:endParaRPr lang="en-US"/>
        </a:p>
      </dgm:t>
    </dgm:pt>
    <dgm:pt modelId="{41690CB3-80C0-427A-BFD0-1F2F4EF9196A}" type="pres">
      <dgm:prSet presAssocID="{E5E5963B-478C-4547-AC6E-9A84189A51B0}" presName="diagram" presStyleCnt="0">
        <dgm:presLayoutVars>
          <dgm:dir/>
          <dgm:resizeHandles val="exact"/>
        </dgm:presLayoutVars>
      </dgm:prSet>
      <dgm:spPr/>
    </dgm:pt>
    <dgm:pt modelId="{DB631BBC-CE43-4B17-97D2-3A5B45103F7D}" type="pres">
      <dgm:prSet presAssocID="{13841C0E-D6D6-4532-B2FD-336FD14DE94A}" presName="node" presStyleLbl="node1" presStyleIdx="0" presStyleCnt="11">
        <dgm:presLayoutVars>
          <dgm:bulletEnabled val="1"/>
        </dgm:presLayoutVars>
      </dgm:prSet>
      <dgm:spPr/>
    </dgm:pt>
    <dgm:pt modelId="{01B49416-DDE7-449E-B030-D327C4555E76}" type="pres">
      <dgm:prSet presAssocID="{6AB56FEE-B914-42A7-9F5E-E5C473A38A53}" presName="sibTrans" presStyleCnt="0"/>
      <dgm:spPr/>
    </dgm:pt>
    <dgm:pt modelId="{0FE11B45-8DA9-4D61-84FF-F07690237A9C}" type="pres">
      <dgm:prSet presAssocID="{C9BBCA72-53B2-4F30-8A88-113FE6D952A3}" presName="node" presStyleLbl="node1" presStyleIdx="1" presStyleCnt="11">
        <dgm:presLayoutVars>
          <dgm:bulletEnabled val="1"/>
        </dgm:presLayoutVars>
      </dgm:prSet>
      <dgm:spPr/>
    </dgm:pt>
    <dgm:pt modelId="{8E139B88-5796-4747-A942-C648ED79BCC6}" type="pres">
      <dgm:prSet presAssocID="{05C43D60-9241-49C3-989A-FDB460021864}" presName="sibTrans" presStyleCnt="0"/>
      <dgm:spPr/>
    </dgm:pt>
    <dgm:pt modelId="{99E6FB82-CD31-4A35-B053-440672F34FB4}" type="pres">
      <dgm:prSet presAssocID="{9B3D43F3-795A-485D-AB85-70958B769732}" presName="node" presStyleLbl="node1" presStyleIdx="2" presStyleCnt="11">
        <dgm:presLayoutVars>
          <dgm:bulletEnabled val="1"/>
        </dgm:presLayoutVars>
      </dgm:prSet>
      <dgm:spPr/>
    </dgm:pt>
    <dgm:pt modelId="{EF96335E-6DE5-4AC3-9DD0-E069C4BE1F54}" type="pres">
      <dgm:prSet presAssocID="{EBA3E2B4-DC83-44A4-BC4F-92767D3F7EEC}" presName="sibTrans" presStyleCnt="0"/>
      <dgm:spPr/>
    </dgm:pt>
    <dgm:pt modelId="{66E28E6B-23D2-4B84-B077-80206815229F}" type="pres">
      <dgm:prSet presAssocID="{1E14F4DF-A64A-466C-8123-77225004901A}" presName="node" presStyleLbl="node1" presStyleIdx="3" presStyleCnt="11">
        <dgm:presLayoutVars>
          <dgm:bulletEnabled val="1"/>
        </dgm:presLayoutVars>
      </dgm:prSet>
      <dgm:spPr/>
    </dgm:pt>
    <dgm:pt modelId="{96C3FE36-5786-4A27-8867-5B195603601C}" type="pres">
      <dgm:prSet presAssocID="{84C20C80-77AA-4DE3-B10F-D5EE1FB737E8}" presName="sibTrans" presStyleCnt="0"/>
      <dgm:spPr/>
    </dgm:pt>
    <dgm:pt modelId="{79DCAEE7-4364-4789-B217-A9D95CD6E600}" type="pres">
      <dgm:prSet presAssocID="{4DD6182D-B9D8-461F-8093-6493C4B49995}" presName="node" presStyleLbl="node1" presStyleIdx="4" presStyleCnt="11">
        <dgm:presLayoutVars>
          <dgm:bulletEnabled val="1"/>
        </dgm:presLayoutVars>
      </dgm:prSet>
      <dgm:spPr/>
    </dgm:pt>
    <dgm:pt modelId="{019B9654-BD81-459A-B705-86E648F1131E}" type="pres">
      <dgm:prSet presAssocID="{17A7E705-93BC-4FF4-BD15-EF2666169173}" presName="sibTrans" presStyleCnt="0"/>
      <dgm:spPr/>
    </dgm:pt>
    <dgm:pt modelId="{829DB31E-B203-49CE-8135-638BDE2CF8FC}" type="pres">
      <dgm:prSet presAssocID="{27E62740-9430-4A13-BCC4-20B89D40A519}" presName="node" presStyleLbl="node1" presStyleIdx="5" presStyleCnt="11">
        <dgm:presLayoutVars>
          <dgm:bulletEnabled val="1"/>
        </dgm:presLayoutVars>
      </dgm:prSet>
      <dgm:spPr/>
    </dgm:pt>
    <dgm:pt modelId="{ADA36E8F-FFD5-48CD-822A-1569A838441F}" type="pres">
      <dgm:prSet presAssocID="{C40E9CCB-9A51-4EEB-8480-C35E69064428}" presName="sibTrans" presStyleCnt="0"/>
      <dgm:spPr/>
    </dgm:pt>
    <dgm:pt modelId="{78557752-B2D3-4775-AB98-5F01771F85F6}" type="pres">
      <dgm:prSet presAssocID="{A5A1F880-3A5E-48F4-887B-DF5AC371FDB8}" presName="node" presStyleLbl="node1" presStyleIdx="6" presStyleCnt="11">
        <dgm:presLayoutVars>
          <dgm:bulletEnabled val="1"/>
        </dgm:presLayoutVars>
      </dgm:prSet>
      <dgm:spPr/>
    </dgm:pt>
    <dgm:pt modelId="{D945AC86-8609-47DC-8D19-7A4B0A644BA9}" type="pres">
      <dgm:prSet presAssocID="{756BCC88-BF9A-471A-A582-DEC4EC85DAFF}" presName="sibTrans" presStyleCnt="0"/>
      <dgm:spPr/>
    </dgm:pt>
    <dgm:pt modelId="{8EA90CF0-355D-43BA-A9F1-2C039C14128F}" type="pres">
      <dgm:prSet presAssocID="{76ED4B9A-3059-4A9A-9A25-23BD93B0C28E}" presName="node" presStyleLbl="node1" presStyleIdx="7" presStyleCnt="11">
        <dgm:presLayoutVars>
          <dgm:bulletEnabled val="1"/>
        </dgm:presLayoutVars>
      </dgm:prSet>
      <dgm:spPr/>
    </dgm:pt>
    <dgm:pt modelId="{E620D122-1B4C-44C8-8D7B-D060BC9B8964}" type="pres">
      <dgm:prSet presAssocID="{38B1C76D-12E0-4B63-8019-FDC5AD55C07D}" presName="sibTrans" presStyleCnt="0"/>
      <dgm:spPr/>
    </dgm:pt>
    <dgm:pt modelId="{2A6CDEF2-AC8F-49AF-9BED-6151B3300908}" type="pres">
      <dgm:prSet presAssocID="{3016C9E5-C72E-462C-82BC-CD8248AD1731}" presName="node" presStyleLbl="node1" presStyleIdx="8" presStyleCnt="11">
        <dgm:presLayoutVars>
          <dgm:bulletEnabled val="1"/>
        </dgm:presLayoutVars>
      </dgm:prSet>
      <dgm:spPr/>
    </dgm:pt>
    <dgm:pt modelId="{F1C1D2CE-6832-421A-9E65-003CDA7B5C89}" type="pres">
      <dgm:prSet presAssocID="{BF1EB672-D6BE-4FBD-91F0-D0AFD5638CBA}" presName="sibTrans" presStyleCnt="0"/>
      <dgm:spPr/>
    </dgm:pt>
    <dgm:pt modelId="{78272DB7-E957-4983-8CF1-4C98E8DE9329}" type="pres">
      <dgm:prSet presAssocID="{C7213025-2FF2-44C0-BF25-830B2241BD97}" presName="node" presStyleLbl="node1" presStyleIdx="9" presStyleCnt="11">
        <dgm:presLayoutVars>
          <dgm:bulletEnabled val="1"/>
        </dgm:presLayoutVars>
      </dgm:prSet>
      <dgm:spPr/>
    </dgm:pt>
    <dgm:pt modelId="{5366B3BA-0903-4CCE-8B77-77A5F80FC8D9}" type="pres">
      <dgm:prSet presAssocID="{D8C840BE-E779-45C0-BDEF-3A5B7D0F3CB0}" presName="sibTrans" presStyleCnt="0"/>
      <dgm:spPr/>
    </dgm:pt>
    <dgm:pt modelId="{0F704909-A398-4677-A047-16D92DE8C150}" type="pres">
      <dgm:prSet presAssocID="{0B10C17D-A691-4574-B656-5E74967C9819}" presName="node" presStyleLbl="node1" presStyleIdx="10" presStyleCnt="11">
        <dgm:presLayoutVars>
          <dgm:bulletEnabled val="1"/>
        </dgm:presLayoutVars>
      </dgm:prSet>
      <dgm:spPr/>
    </dgm:pt>
  </dgm:ptLst>
  <dgm:cxnLst>
    <dgm:cxn modelId="{2876EA1D-59CA-46DA-AFFF-D1387D03E85D}" type="presOf" srcId="{E5E5963B-478C-4547-AC6E-9A84189A51B0}" destId="{41690CB3-80C0-427A-BFD0-1F2F4EF9196A}" srcOrd="0" destOrd="0" presId="urn:microsoft.com/office/officeart/2005/8/layout/default"/>
    <dgm:cxn modelId="{564FA426-16D9-441D-A6C2-97F10A523AF5}" srcId="{E5E5963B-478C-4547-AC6E-9A84189A51B0}" destId="{0B10C17D-A691-4574-B656-5E74967C9819}" srcOrd="10" destOrd="0" parTransId="{37D19F81-4CE2-4413-A14F-03FA4336918A}" sibTransId="{FDF7B33A-200E-4500-9474-CB351C70CADB}"/>
    <dgm:cxn modelId="{75AC8A32-2854-4D98-AA78-1DB220E86D84}" type="presOf" srcId="{27E62740-9430-4A13-BCC4-20B89D40A519}" destId="{829DB31E-B203-49CE-8135-638BDE2CF8FC}" srcOrd="0" destOrd="0" presId="urn:microsoft.com/office/officeart/2005/8/layout/default"/>
    <dgm:cxn modelId="{F8E9D833-30D7-47AD-BB8F-4B3B00D1E9B3}" type="presOf" srcId="{13841C0E-D6D6-4532-B2FD-336FD14DE94A}" destId="{DB631BBC-CE43-4B17-97D2-3A5B45103F7D}" srcOrd="0" destOrd="0" presId="urn:microsoft.com/office/officeart/2005/8/layout/default"/>
    <dgm:cxn modelId="{51498D3C-953F-4A08-ADDB-2132A9F04103}" srcId="{E5E5963B-478C-4547-AC6E-9A84189A51B0}" destId="{A5A1F880-3A5E-48F4-887B-DF5AC371FDB8}" srcOrd="6" destOrd="0" parTransId="{483B7B77-7508-44F8-B577-3C438EB2A224}" sibTransId="{756BCC88-BF9A-471A-A582-DEC4EC85DAFF}"/>
    <dgm:cxn modelId="{191F8742-59B9-4E0F-9867-56AB14667235}" type="presOf" srcId="{4DD6182D-B9D8-461F-8093-6493C4B49995}" destId="{79DCAEE7-4364-4789-B217-A9D95CD6E600}" srcOrd="0" destOrd="0" presId="urn:microsoft.com/office/officeart/2005/8/layout/default"/>
    <dgm:cxn modelId="{444C8D62-8F4B-4705-9022-77D9B0A82E7F}" type="presOf" srcId="{C9BBCA72-53B2-4F30-8A88-113FE6D952A3}" destId="{0FE11B45-8DA9-4D61-84FF-F07690237A9C}" srcOrd="0" destOrd="0" presId="urn:microsoft.com/office/officeart/2005/8/layout/default"/>
    <dgm:cxn modelId="{0898AD6A-0934-469D-B141-4BE32E2E85FA}" type="presOf" srcId="{A5A1F880-3A5E-48F4-887B-DF5AC371FDB8}" destId="{78557752-B2D3-4775-AB98-5F01771F85F6}" srcOrd="0" destOrd="0" presId="urn:microsoft.com/office/officeart/2005/8/layout/default"/>
    <dgm:cxn modelId="{879E644B-CCB1-4A5B-A544-2428D317B2F0}" srcId="{E5E5963B-478C-4547-AC6E-9A84189A51B0}" destId="{4DD6182D-B9D8-461F-8093-6493C4B49995}" srcOrd="4" destOrd="0" parTransId="{775614FE-570A-44B4-B7DE-91D73DEF8205}" sibTransId="{17A7E705-93BC-4FF4-BD15-EF2666169173}"/>
    <dgm:cxn modelId="{8E5BF174-B2DD-44A8-8BD3-CDB2E65E7E6D}" srcId="{E5E5963B-478C-4547-AC6E-9A84189A51B0}" destId="{C7213025-2FF2-44C0-BF25-830B2241BD97}" srcOrd="9" destOrd="0" parTransId="{C0360ADF-75C3-4653-A716-5FBF8E74DB89}" sibTransId="{D8C840BE-E779-45C0-BDEF-3A5B7D0F3CB0}"/>
    <dgm:cxn modelId="{10E73776-28BC-4C08-8C76-FCE21C73E8CD}" srcId="{E5E5963B-478C-4547-AC6E-9A84189A51B0}" destId="{76ED4B9A-3059-4A9A-9A25-23BD93B0C28E}" srcOrd="7" destOrd="0" parTransId="{AF99B6F0-5811-48EF-B812-8B2B1A2FE502}" sibTransId="{38B1C76D-12E0-4B63-8019-FDC5AD55C07D}"/>
    <dgm:cxn modelId="{B5C58A57-41ED-4323-99D6-0D7CA9F8FE6B}" srcId="{E5E5963B-478C-4547-AC6E-9A84189A51B0}" destId="{C9BBCA72-53B2-4F30-8A88-113FE6D952A3}" srcOrd="1" destOrd="0" parTransId="{D73FAD29-892E-481D-B111-389EB3D866C2}" sibTransId="{05C43D60-9241-49C3-989A-FDB460021864}"/>
    <dgm:cxn modelId="{6E077F78-292D-4EEE-B0FE-539481008968}" type="presOf" srcId="{1E14F4DF-A64A-466C-8123-77225004901A}" destId="{66E28E6B-23D2-4B84-B077-80206815229F}" srcOrd="0" destOrd="0" presId="urn:microsoft.com/office/officeart/2005/8/layout/default"/>
    <dgm:cxn modelId="{D8F5C459-A98F-45AB-A9C1-553F13F4750B}" type="presOf" srcId="{C7213025-2FF2-44C0-BF25-830B2241BD97}" destId="{78272DB7-E957-4983-8CF1-4C98E8DE9329}" srcOrd="0" destOrd="0" presId="urn:microsoft.com/office/officeart/2005/8/layout/default"/>
    <dgm:cxn modelId="{04C9688B-EE6F-4CFB-B58D-87BDF84BB91E}" type="presOf" srcId="{9B3D43F3-795A-485D-AB85-70958B769732}" destId="{99E6FB82-CD31-4A35-B053-440672F34FB4}" srcOrd="0" destOrd="0" presId="urn:microsoft.com/office/officeart/2005/8/layout/default"/>
    <dgm:cxn modelId="{4B13788C-7893-453F-8E83-FEA8D4B407A3}" srcId="{E5E5963B-478C-4547-AC6E-9A84189A51B0}" destId="{9B3D43F3-795A-485D-AB85-70958B769732}" srcOrd="2" destOrd="0" parTransId="{558433C0-1D76-4CE1-A95A-A0C158EA94EB}" sibTransId="{EBA3E2B4-DC83-44A4-BC4F-92767D3F7EEC}"/>
    <dgm:cxn modelId="{D3C24F98-EA78-469E-9589-D7F2A261FDF4}" type="presOf" srcId="{0B10C17D-A691-4574-B656-5E74967C9819}" destId="{0F704909-A398-4677-A047-16D92DE8C150}" srcOrd="0" destOrd="0" presId="urn:microsoft.com/office/officeart/2005/8/layout/default"/>
    <dgm:cxn modelId="{C35213AF-E056-45FB-B6E9-0F3A9E35C473}" srcId="{E5E5963B-478C-4547-AC6E-9A84189A51B0}" destId="{13841C0E-D6D6-4532-B2FD-336FD14DE94A}" srcOrd="0" destOrd="0" parTransId="{1081AD9C-FD92-4087-95C6-8870A4DF0D81}" sibTransId="{6AB56FEE-B914-42A7-9F5E-E5C473A38A53}"/>
    <dgm:cxn modelId="{B493A1AF-7013-4FF1-8D96-AE26B322D252}" type="presOf" srcId="{3016C9E5-C72E-462C-82BC-CD8248AD1731}" destId="{2A6CDEF2-AC8F-49AF-9BED-6151B3300908}" srcOrd="0" destOrd="0" presId="urn:microsoft.com/office/officeart/2005/8/layout/default"/>
    <dgm:cxn modelId="{F1FDBADE-6B2B-4B00-B42B-8CE7329A9DE4}" srcId="{E5E5963B-478C-4547-AC6E-9A84189A51B0}" destId="{3016C9E5-C72E-462C-82BC-CD8248AD1731}" srcOrd="8" destOrd="0" parTransId="{ED0FA0C5-76BA-4DBB-A31E-95CE6FCC0E9B}" sibTransId="{BF1EB672-D6BE-4FBD-91F0-D0AFD5638CBA}"/>
    <dgm:cxn modelId="{B6CF6EE0-4D82-46A6-9942-F8D38FE41D80}" srcId="{E5E5963B-478C-4547-AC6E-9A84189A51B0}" destId="{27E62740-9430-4A13-BCC4-20B89D40A519}" srcOrd="5" destOrd="0" parTransId="{1967C962-B692-4BCB-8B4E-C7144F5F105C}" sibTransId="{C40E9CCB-9A51-4EEB-8480-C35E69064428}"/>
    <dgm:cxn modelId="{0BE028F6-EA96-4526-B1E4-86A6D46DFE33}" type="presOf" srcId="{76ED4B9A-3059-4A9A-9A25-23BD93B0C28E}" destId="{8EA90CF0-355D-43BA-A9F1-2C039C14128F}" srcOrd="0" destOrd="0" presId="urn:microsoft.com/office/officeart/2005/8/layout/default"/>
    <dgm:cxn modelId="{B31A9CFE-C888-47EF-B5BF-F9C67D259317}" srcId="{E5E5963B-478C-4547-AC6E-9A84189A51B0}" destId="{1E14F4DF-A64A-466C-8123-77225004901A}" srcOrd="3" destOrd="0" parTransId="{F92E3963-293C-4368-9DBB-17EF1F750FEF}" sibTransId="{84C20C80-77AA-4DE3-B10F-D5EE1FB737E8}"/>
    <dgm:cxn modelId="{6E7FC8CF-21DB-48EF-8FD4-330FF0821B09}" type="presParOf" srcId="{41690CB3-80C0-427A-BFD0-1F2F4EF9196A}" destId="{DB631BBC-CE43-4B17-97D2-3A5B45103F7D}" srcOrd="0" destOrd="0" presId="urn:microsoft.com/office/officeart/2005/8/layout/default"/>
    <dgm:cxn modelId="{F85D8FF9-BB4F-4444-A327-C0B4A1B01EEA}" type="presParOf" srcId="{41690CB3-80C0-427A-BFD0-1F2F4EF9196A}" destId="{01B49416-DDE7-449E-B030-D327C4555E76}" srcOrd="1" destOrd="0" presId="urn:microsoft.com/office/officeart/2005/8/layout/default"/>
    <dgm:cxn modelId="{8F7348DE-306B-4699-A7B2-73BA7100C0D6}" type="presParOf" srcId="{41690CB3-80C0-427A-BFD0-1F2F4EF9196A}" destId="{0FE11B45-8DA9-4D61-84FF-F07690237A9C}" srcOrd="2" destOrd="0" presId="urn:microsoft.com/office/officeart/2005/8/layout/default"/>
    <dgm:cxn modelId="{656BC7D2-3A1D-4EC5-9D3F-4F3D42F39B26}" type="presParOf" srcId="{41690CB3-80C0-427A-BFD0-1F2F4EF9196A}" destId="{8E139B88-5796-4747-A942-C648ED79BCC6}" srcOrd="3" destOrd="0" presId="urn:microsoft.com/office/officeart/2005/8/layout/default"/>
    <dgm:cxn modelId="{DAF24E8B-0B8B-4625-B64A-D33E5C3A75B8}" type="presParOf" srcId="{41690CB3-80C0-427A-BFD0-1F2F4EF9196A}" destId="{99E6FB82-CD31-4A35-B053-440672F34FB4}" srcOrd="4" destOrd="0" presId="urn:microsoft.com/office/officeart/2005/8/layout/default"/>
    <dgm:cxn modelId="{E83012D4-F2E1-4364-B69D-ECABA27EF291}" type="presParOf" srcId="{41690CB3-80C0-427A-BFD0-1F2F4EF9196A}" destId="{EF96335E-6DE5-4AC3-9DD0-E069C4BE1F54}" srcOrd="5" destOrd="0" presId="urn:microsoft.com/office/officeart/2005/8/layout/default"/>
    <dgm:cxn modelId="{D57738E2-98EC-4B53-BCF8-701F9D6B5E97}" type="presParOf" srcId="{41690CB3-80C0-427A-BFD0-1F2F4EF9196A}" destId="{66E28E6B-23D2-4B84-B077-80206815229F}" srcOrd="6" destOrd="0" presId="urn:microsoft.com/office/officeart/2005/8/layout/default"/>
    <dgm:cxn modelId="{F1FA2DCE-78CE-441C-A644-8214669C5F9C}" type="presParOf" srcId="{41690CB3-80C0-427A-BFD0-1F2F4EF9196A}" destId="{96C3FE36-5786-4A27-8867-5B195603601C}" srcOrd="7" destOrd="0" presId="urn:microsoft.com/office/officeart/2005/8/layout/default"/>
    <dgm:cxn modelId="{04E270B7-63F4-43C4-A59B-2F46DD03F38B}" type="presParOf" srcId="{41690CB3-80C0-427A-BFD0-1F2F4EF9196A}" destId="{79DCAEE7-4364-4789-B217-A9D95CD6E600}" srcOrd="8" destOrd="0" presId="urn:microsoft.com/office/officeart/2005/8/layout/default"/>
    <dgm:cxn modelId="{E2979743-A268-4098-B620-EEBB5D7D3F09}" type="presParOf" srcId="{41690CB3-80C0-427A-BFD0-1F2F4EF9196A}" destId="{019B9654-BD81-459A-B705-86E648F1131E}" srcOrd="9" destOrd="0" presId="urn:microsoft.com/office/officeart/2005/8/layout/default"/>
    <dgm:cxn modelId="{FA8A24A5-4A59-4446-B318-1024B4CCEA59}" type="presParOf" srcId="{41690CB3-80C0-427A-BFD0-1F2F4EF9196A}" destId="{829DB31E-B203-49CE-8135-638BDE2CF8FC}" srcOrd="10" destOrd="0" presId="urn:microsoft.com/office/officeart/2005/8/layout/default"/>
    <dgm:cxn modelId="{6C2FDD17-EF31-4B6F-98EC-BC862640F4DF}" type="presParOf" srcId="{41690CB3-80C0-427A-BFD0-1F2F4EF9196A}" destId="{ADA36E8F-FFD5-48CD-822A-1569A838441F}" srcOrd="11" destOrd="0" presId="urn:microsoft.com/office/officeart/2005/8/layout/default"/>
    <dgm:cxn modelId="{112B8278-A434-47DF-8511-CAB9DAC2CCC4}" type="presParOf" srcId="{41690CB3-80C0-427A-BFD0-1F2F4EF9196A}" destId="{78557752-B2D3-4775-AB98-5F01771F85F6}" srcOrd="12" destOrd="0" presId="urn:microsoft.com/office/officeart/2005/8/layout/default"/>
    <dgm:cxn modelId="{9B42A3B7-12CB-4E77-B58E-C24790002569}" type="presParOf" srcId="{41690CB3-80C0-427A-BFD0-1F2F4EF9196A}" destId="{D945AC86-8609-47DC-8D19-7A4B0A644BA9}" srcOrd="13" destOrd="0" presId="urn:microsoft.com/office/officeart/2005/8/layout/default"/>
    <dgm:cxn modelId="{638E0206-B9DE-4E14-9728-0311EE5796ED}" type="presParOf" srcId="{41690CB3-80C0-427A-BFD0-1F2F4EF9196A}" destId="{8EA90CF0-355D-43BA-A9F1-2C039C14128F}" srcOrd="14" destOrd="0" presId="urn:microsoft.com/office/officeart/2005/8/layout/default"/>
    <dgm:cxn modelId="{DF39BEA7-36AA-4380-B497-4977081AAD28}" type="presParOf" srcId="{41690CB3-80C0-427A-BFD0-1F2F4EF9196A}" destId="{E620D122-1B4C-44C8-8D7B-D060BC9B8964}" srcOrd="15" destOrd="0" presId="urn:microsoft.com/office/officeart/2005/8/layout/default"/>
    <dgm:cxn modelId="{CC6EA92F-87AE-4002-B234-95ADF6180A87}" type="presParOf" srcId="{41690CB3-80C0-427A-BFD0-1F2F4EF9196A}" destId="{2A6CDEF2-AC8F-49AF-9BED-6151B3300908}" srcOrd="16" destOrd="0" presId="urn:microsoft.com/office/officeart/2005/8/layout/default"/>
    <dgm:cxn modelId="{5AA37DD0-F597-4AA2-8D80-A403CD0C8964}" type="presParOf" srcId="{41690CB3-80C0-427A-BFD0-1F2F4EF9196A}" destId="{F1C1D2CE-6832-421A-9E65-003CDA7B5C89}" srcOrd="17" destOrd="0" presId="urn:microsoft.com/office/officeart/2005/8/layout/default"/>
    <dgm:cxn modelId="{6CC3652F-BF4A-4D6C-8EA8-0D7BDB764756}" type="presParOf" srcId="{41690CB3-80C0-427A-BFD0-1F2F4EF9196A}" destId="{78272DB7-E957-4983-8CF1-4C98E8DE9329}" srcOrd="18" destOrd="0" presId="urn:microsoft.com/office/officeart/2005/8/layout/default"/>
    <dgm:cxn modelId="{E7F214D5-78BC-4822-A590-664B6D98A635}" type="presParOf" srcId="{41690CB3-80C0-427A-BFD0-1F2F4EF9196A}" destId="{5366B3BA-0903-4CCE-8B77-77A5F80FC8D9}" srcOrd="19" destOrd="0" presId="urn:microsoft.com/office/officeart/2005/8/layout/default"/>
    <dgm:cxn modelId="{58687789-301C-4A41-B456-1D8B0BE0648F}" type="presParOf" srcId="{41690CB3-80C0-427A-BFD0-1F2F4EF9196A}" destId="{0F704909-A398-4677-A047-16D92DE8C150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1B452BF-5572-4D30-9FA8-59A8CF1B487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A19ED01-F93F-41DE-8AAD-7E7037E4ABE0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err="1"/>
            <a:t>Automatizar</a:t>
          </a:r>
          <a:r>
            <a:rPr lang="en-US" dirty="0"/>
            <a:t> </a:t>
          </a:r>
          <a:r>
            <a:rPr lang="en-US" dirty="0" err="1"/>
            <a:t>los</a:t>
          </a:r>
          <a:r>
            <a:rPr lang="en-US" dirty="0"/>
            <a:t> </a:t>
          </a:r>
          <a:r>
            <a:rPr lang="en-US" dirty="0" err="1"/>
            <a:t>procesos</a:t>
          </a:r>
          <a:r>
            <a:rPr lang="en-US" dirty="0"/>
            <a:t> </a:t>
          </a:r>
          <a:r>
            <a:rPr lang="en-US" dirty="0" err="1"/>
            <a:t>administrativos</a:t>
          </a:r>
          <a:r>
            <a:rPr lang="en-US" dirty="0"/>
            <a:t>: </a:t>
          </a:r>
          <a:r>
            <a:rPr lang="en-US" dirty="0" err="1"/>
            <a:t>ingresos</a:t>
          </a:r>
          <a:r>
            <a:rPr lang="en-US" dirty="0"/>
            <a:t> y </a:t>
          </a:r>
          <a:r>
            <a:rPr lang="en-US" dirty="0" err="1"/>
            <a:t>gastos</a:t>
          </a:r>
          <a:r>
            <a:rPr lang="en-US" dirty="0"/>
            <a:t>.</a:t>
          </a:r>
        </a:p>
        <a:p>
          <a:pPr lvl="0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13A1BA6E-AD64-40DB-8960-73CC3945804B}" type="parTrans" cxnId="{FB3A6B60-6A1F-43C4-807A-00C90AD1B9C9}">
      <dgm:prSet/>
      <dgm:spPr/>
      <dgm:t>
        <a:bodyPr/>
        <a:lstStyle/>
        <a:p>
          <a:endParaRPr lang="en-US"/>
        </a:p>
      </dgm:t>
    </dgm:pt>
    <dgm:pt modelId="{516AC7B8-56F8-433A-A142-555FE114D77D}" type="sibTrans" cxnId="{FB3A6B60-6A1F-43C4-807A-00C90AD1B9C9}">
      <dgm:prSet/>
      <dgm:spPr/>
      <dgm:t>
        <a:bodyPr/>
        <a:lstStyle/>
        <a:p>
          <a:endParaRPr lang="en-US"/>
        </a:p>
      </dgm:t>
    </dgm:pt>
    <dgm:pt modelId="{B96CEEB9-438C-4BA9-AA38-50919A571355}">
      <dgm:prSet/>
      <dgm:spPr/>
      <dgm:t>
        <a:bodyPr/>
        <a:lstStyle/>
        <a:p>
          <a:r>
            <a:rPr lang="en-US" baseline="0" dirty="0" err="1"/>
            <a:t>Establecer</a:t>
          </a:r>
          <a:r>
            <a:rPr lang="en-US" baseline="0" dirty="0"/>
            <a:t> un </a:t>
          </a:r>
          <a:r>
            <a:rPr lang="en-US" baseline="0" dirty="0" err="1"/>
            <a:t>sistema</a:t>
          </a:r>
          <a:r>
            <a:rPr lang="en-US" baseline="0" dirty="0"/>
            <a:t> de control </a:t>
          </a:r>
          <a:r>
            <a:rPr lang="en-US" baseline="0" dirty="0" err="1"/>
            <a:t>interno</a:t>
          </a:r>
          <a:r>
            <a:rPr lang="en-US" baseline="0" dirty="0"/>
            <a:t>: </a:t>
          </a:r>
          <a:r>
            <a:rPr lang="en-US" baseline="0" dirty="0" err="1"/>
            <a:t>manuales</a:t>
          </a:r>
          <a:r>
            <a:rPr lang="en-US" baseline="0" dirty="0"/>
            <a:t> y </a:t>
          </a:r>
          <a:r>
            <a:rPr lang="en-US" baseline="0" dirty="0" err="1"/>
            <a:t>procedimientos</a:t>
          </a:r>
          <a:r>
            <a:rPr lang="en-US" baseline="0" dirty="0"/>
            <a:t>, </a:t>
          </a:r>
          <a:r>
            <a:rPr lang="en-US" baseline="0" dirty="0" err="1"/>
            <a:t>contratos</a:t>
          </a:r>
          <a:r>
            <a:rPr lang="en-US" baseline="0" dirty="0"/>
            <a:t>.</a:t>
          </a:r>
          <a:endParaRPr lang="es-SV" dirty="0"/>
        </a:p>
      </dgm:t>
    </dgm:pt>
    <dgm:pt modelId="{BA77D8AB-70E9-4977-BB62-AFA5C08C6055}" type="parTrans" cxnId="{9A7ED1D3-0B19-405F-B8C3-7DC561176E3D}">
      <dgm:prSet/>
      <dgm:spPr/>
      <dgm:t>
        <a:bodyPr/>
        <a:lstStyle/>
        <a:p>
          <a:endParaRPr lang="es-SV"/>
        </a:p>
      </dgm:t>
    </dgm:pt>
    <dgm:pt modelId="{400B1AE8-9A96-4C69-8B08-810EBC471158}" type="sibTrans" cxnId="{9A7ED1D3-0B19-405F-B8C3-7DC561176E3D}">
      <dgm:prSet/>
      <dgm:spPr/>
      <dgm:t>
        <a:bodyPr/>
        <a:lstStyle/>
        <a:p>
          <a:endParaRPr lang="es-SV"/>
        </a:p>
      </dgm:t>
    </dgm:pt>
    <dgm:pt modelId="{5A8200D5-DFC3-4332-A4B5-79E4705976E6}">
      <dgm:prSet/>
      <dgm:spPr/>
      <dgm:t>
        <a:bodyPr/>
        <a:lstStyle/>
        <a:p>
          <a:r>
            <a:rPr lang="es-SV" dirty="0"/>
            <a:t>Fortalecer la gestión financiera del Colegio: mora </a:t>
          </a:r>
          <a:r>
            <a:rPr lang="es-SV" dirty="0" err="1"/>
            <a:t>socios,nuevos</a:t>
          </a:r>
          <a:r>
            <a:rPr lang="es-SV" dirty="0"/>
            <a:t> servicios y gestión de proyectos.</a:t>
          </a:r>
          <a:endParaRPr lang="en-US" dirty="0"/>
        </a:p>
      </dgm:t>
    </dgm:pt>
    <dgm:pt modelId="{DB1E9712-A66A-46B4-B831-AC2FE440648A}" type="parTrans" cxnId="{15498A92-B130-4C8A-BF31-ABC696D592C9}">
      <dgm:prSet/>
      <dgm:spPr/>
      <dgm:t>
        <a:bodyPr/>
        <a:lstStyle/>
        <a:p>
          <a:endParaRPr lang="es-SV"/>
        </a:p>
      </dgm:t>
    </dgm:pt>
    <dgm:pt modelId="{4048E75C-EC1D-472B-A6D8-4EBE8450319C}" type="sibTrans" cxnId="{15498A92-B130-4C8A-BF31-ABC696D592C9}">
      <dgm:prSet/>
      <dgm:spPr/>
      <dgm:t>
        <a:bodyPr/>
        <a:lstStyle/>
        <a:p>
          <a:endParaRPr lang="es-SV"/>
        </a:p>
      </dgm:t>
    </dgm:pt>
    <dgm:pt modelId="{3945853A-1821-49D5-9680-AE650B00ACE9}">
      <dgm:prSet/>
      <dgm:spPr/>
      <dgm:t>
        <a:bodyPr/>
        <a:lstStyle/>
        <a:p>
          <a:r>
            <a:rPr lang="en-US" dirty="0" err="1"/>
            <a:t>Mejorar</a:t>
          </a:r>
          <a:r>
            <a:rPr lang="en-US" dirty="0"/>
            <a:t> las </a:t>
          </a:r>
          <a:r>
            <a:rPr lang="en-US" dirty="0" err="1"/>
            <a:t>instalaciones</a:t>
          </a:r>
          <a:r>
            <a:rPr lang="en-US" dirty="0"/>
            <a:t> del </a:t>
          </a:r>
          <a:r>
            <a:rPr lang="en-US" dirty="0" err="1"/>
            <a:t>Colegio</a:t>
          </a:r>
          <a:r>
            <a:rPr lang="en-US" dirty="0"/>
            <a:t>: </a:t>
          </a:r>
          <a:r>
            <a:rPr lang="en-US" dirty="0" err="1"/>
            <a:t>desvestideros</a:t>
          </a:r>
          <a:r>
            <a:rPr lang="en-US" dirty="0"/>
            <a:t>, </a:t>
          </a:r>
          <a:r>
            <a:rPr lang="en-US" dirty="0" err="1"/>
            <a:t>área</a:t>
          </a:r>
          <a:r>
            <a:rPr lang="en-US" dirty="0"/>
            <a:t> </a:t>
          </a:r>
          <a:r>
            <a:rPr lang="en-US" dirty="0" err="1"/>
            <a:t>piscina</a:t>
          </a:r>
          <a:r>
            <a:rPr lang="en-US" dirty="0"/>
            <a:t>, etc.</a:t>
          </a:r>
        </a:p>
      </dgm:t>
    </dgm:pt>
    <dgm:pt modelId="{2DCD72A7-5734-4EAB-8639-16A035B958C4}" type="parTrans" cxnId="{F9C96061-E9D5-46A3-807F-5C62F2380D13}">
      <dgm:prSet/>
      <dgm:spPr/>
      <dgm:t>
        <a:bodyPr/>
        <a:lstStyle/>
        <a:p>
          <a:endParaRPr lang="es-SV"/>
        </a:p>
      </dgm:t>
    </dgm:pt>
    <dgm:pt modelId="{55F06210-AC80-4556-9311-DD632FC687F0}" type="sibTrans" cxnId="{F9C96061-E9D5-46A3-807F-5C62F2380D13}">
      <dgm:prSet/>
      <dgm:spPr/>
      <dgm:t>
        <a:bodyPr/>
        <a:lstStyle/>
        <a:p>
          <a:endParaRPr lang="es-SV"/>
        </a:p>
      </dgm:t>
    </dgm:pt>
    <dgm:pt modelId="{0C4537CB-8ED3-447C-9790-4A9B657CA3DC}">
      <dgm:prSet/>
      <dgm:spPr/>
      <dgm:t>
        <a:bodyPr/>
        <a:lstStyle/>
        <a:p>
          <a:r>
            <a:rPr lang="es-SV" dirty="0"/>
            <a:t>Seguimiento a autorización de sistema contable y nuevos estatutos por parte de Gobernación.</a:t>
          </a:r>
          <a:endParaRPr lang="en-US" dirty="0"/>
        </a:p>
      </dgm:t>
    </dgm:pt>
    <dgm:pt modelId="{E3243D60-8884-4189-96CD-2DDD0B876F12}" type="parTrans" cxnId="{6103CF93-DD3B-41D3-B6D8-21DFABB141D0}">
      <dgm:prSet/>
      <dgm:spPr/>
      <dgm:t>
        <a:bodyPr/>
        <a:lstStyle/>
        <a:p>
          <a:endParaRPr lang="es-SV"/>
        </a:p>
      </dgm:t>
    </dgm:pt>
    <dgm:pt modelId="{BA338F37-2586-4675-9D49-9110CEF5F684}" type="sibTrans" cxnId="{6103CF93-DD3B-41D3-B6D8-21DFABB141D0}">
      <dgm:prSet/>
      <dgm:spPr/>
      <dgm:t>
        <a:bodyPr/>
        <a:lstStyle/>
        <a:p>
          <a:endParaRPr lang="es-SV"/>
        </a:p>
      </dgm:t>
    </dgm:pt>
    <dgm:pt modelId="{C8F5369A-5BDA-4A30-A39B-ED08F953A837}">
      <dgm:prSet/>
      <dgm:spPr/>
      <dgm:t>
        <a:bodyPr/>
        <a:lstStyle/>
        <a:p>
          <a:r>
            <a:rPr lang="es-MX"/>
            <a:t>Seguimiento a legalización de libro de acta en </a:t>
          </a:r>
          <a:r>
            <a:rPr lang="es-SV"/>
            <a:t>.Gobernación.</a:t>
          </a:r>
          <a:endParaRPr lang="es-SV" dirty="0"/>
        </a:p>
      </dgm:t>
    </dgm:pt>
    <dgm:pt modelId="{5EF5ED63-5E0B-4B5B-A731-3F5D6EE2C33E}" type="parTrans" cxnId="{BD8C0F41-72C6-4D23-9266-B1414DF96C16}">
      <dgm:prSet/>
      <dgm:spPr/>
      <dgm:t>
        <a:bodyPr/>
        <a:lstStyle/>
        <a:p>
          <a:endParaRPr lang="es-SV"/>
        </a:p>
      </dgm:t>
    </dgm:pt>
    <dgm:pt modelId="{0E82D83D-B3B7-454A-A4CA-3CC9BC4D60FB}" type="sibTrans" cxnId="{BD8C0F41-72C6-4D23-9266-B1414DF96C16}">
      <dgm:prSet/>
      <dgm:spPr/>
      <dgm:t>
        <a:bodyPr/>
        <a:lstStyle/>
        <a:p>
          <a:endParaRPr lang="es-SV"/>
        </a:p>
      </dgm:t>
    </dgm:pt>
    <dgm:pt modelId="{E340B01C-0716-4CB4-8B50-89ED48585A09}" type="pres">
      <dgm:prSet presAssocID="{31B452BF-5572-4D30-9FA8-59A8CF1B4870}" presName="linear" presStyleCnt="0">
        <dgm:presLayoutVars>
          <dgm:animLvl val="lvl"/>
          <dgm:resizeHandles val="exact"/>
        </dgm:presLayoutVars>
      </dgm:prSet>
      <dgm:spPr/>
    </dgm:pt>
    <dgm:pt modelId="{B9782C4C-6355-4373-9ECD-AD8890E0C3B4}" type="pres">
      <dgm:prSet presAssocID="{5A8200D5-DFC3-4332-A4B5-79E4705976E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F086C9B-6CE0-44BF-A760-D013D2DB0DF5}" type="pres">
      <dgm:prSet presAssocID="{4048E75C-EC1D-472B-A6D8-4EBE8450319C}" presName="spacer" presStyleCnt="0"/>
      <dgm:spPr/>
    </dgm:pt>
    <dgm:pt modelId="{2C9A6C35-D409-4C4A-83CF-4DF0BFCD253A}" type="pres">
      <dgm:prSet presAssocID="{0C4537CB-8ED3-447C-9790-4A9B657CA3D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9CC67BA0-1BA5-42A8-9B8A-73A12FE8361A}" type="pres">
      <dgm:prSet presAssocID="{BA338F37-2586-4675-9D49-9110CEF5F684}" presName="spacer" presStyleCnt="0"/>
      <dgm:spPr/>
    </dgm:pt>
    <dgm:pt modelId="{B4F5F70C-1C1D-4B59-BF89-BBB2962B9B92}" type="pres">
      <dgm:prSet presAssocID="{C8F5369A-5BDA-4A30-A39B-ED08F953A83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D9F1935-3B84-4626-8349-2105BEBE347F}" type="pres">
      <dgm:prSet presAssocID="{0E82D83D-B3B7-454A-A4CA-3CC9BC4D60FB}" presName="spacer" presStyleCnt="0"/>
      <dgm:spPr/>
    </dgm:pt>
    <dgm:pt modelId="{8B9E7936-D18B-452C-950F-A025A3AB9D6C}" type="pres">
      <dgm:prSet presAssocID="{6A19ED01-F93F-41DE-8AAD-7E7037E4ABE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C081B5E-06DC-42E2-82DE-2A0167C2034D}" type="pres">
      <dgm:prSet presAssocID="{516AC7B8-56F8-433A-A142-555FE114D77D}" presName="spacer" presStyleCnt="0"/>
      <dgm:spPr/>
    </dgm:pt>
    <dgm:pt modelId="{203706A9-6270-4CC3-BB7D-EFDF90CC03A1}" type="pres">
      <dgm:prSet presAssocID="{B96CEEB9-438C-4BA9-AA38-50919A57135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08BE3E9-8784-45BA-9BE2-154704D513A4}" type="pres">
      <dgm:prSet presAssocID="{400B1AE8-9A96-4C69-8B08-810EBC471158}" presName="spacer" presStyleCnt="0"/>
      <dgm:spPr/>
    </dgm:pt>
    <dgm:pt modelId="{C72166BC-4E7C-4AC8-9B38-3AFA5DDF33BA}" type="pres">
      <dgm:prSet presAssocID="{3945853A-1821-49D5-9680-AE650B00ACE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28AA411-BB66-42DF-B455-D52DD6A18983}" type="presOf" srcId="{B96CEEB9-438C-4BA9-AA38-50919A571355}" destId="{203706A9-6270-4CC3-BB7D-EFDF90CC03A1}" srcOrd="0" destOrd="0" presId="urn:microsoft.com/office/officeart/2005/8/layout/vList2"/>
    <dgm:cxn modelId="{339AF814-3C75-4BA2-A545-18DA7B6F1486}" type="presOf" srcId="{C8F5369A-5BDA-4A30-A39B-ED08F953A837}" destId="{B4F5F70C-1C1D-4B59-BF89-BBB2962B9B92}" srcOrd="0" destOrd="0" presId="urn:microsoft.com/office/officeart/2005/8/layout/vList2"/>
    <dgm:cxn modelId="{5969B72C-1578-4F29-8972-948E0E0ED6CB}" type="presOf" srcId="{0C4537CB-8ED3-447C-9790-4A9B657CA3DC}" destId="{2C9A6C35-D409-4C4A-83CF-4DF0BFCD253A}" srcOrd="0" destOrd="0" presId="urn:microsoft.com/office/officeart/2005/8/layout/vList2"/>
    <dgm:cxn modelId="{DA4B0F3C-3083-4864-9AF5-F962D8AE9C84}" type="presOf" srcId="{31B452BF-5572-4D30-9FA8-59A8CF1B4870}" destId="{E340B01C-0716-4CB4-8B50-89ED48585A09}" srcOrd="0" destOrd="0" presId="urn:microsoft.com/office/officeart/2005/8/layout/vList2"/>
    <dgm:cxn modelId="{FB3A6B60-6A1F-43C4-807A-00C90AD1B9C9}" srcId="{31B452BF-5572-4D30-9FA8-59A8CF1B4870}" destId="{6A19ED01-F93F-41DE-8AAD-7E7037E4ABE0}" srcOrd="3" destOrd="0" parTransId="{13A1BA6E-AD64-40DB-8960-73CC3945804B}" sibTransId="{516AC7B8-56F8-433A-A142-555FE114D77D}"/>
    <dgm:cxn modelId="{BD8C0F41-72C6-4D23-9266-B1414DF96C16}" srcId="{31B452BF-5572-4D30-9FA8-59A8CF1B4870}" destId="{C8F5369A-5BDA-4A30-A39B-ED08F953A837}" srcOrd="2" destOrd="0" parTransId="{5EF5ED63-5E0B-4B5B-A731-3F5D6EE2C33E}" sibTransId="{0E82D83D-B3B7-454A-A4CA-3CC9BC4D60FB}"/>
    <dgm:cxn modelId="{F9C96061-E9D5-46A3-807F-5C62F2380D13}" srcId="{31B452BF-5572-4D30-9FA8-59A8CF1B4870}" destId="{3945853A-1821-49D5-9680-AE650B00ACE9}" srcOrd="5" destOrd="0" parTransId="{2DCD72A7-5734-4EAB-8639-16A035B958C4}" sibTransId="{55F06210-AC80-4556-9311-DD632FC687F0}"/>
    <dgm:cxn modelId="{4247DA43-5817-4B0B-9548-4D77BD23C195}" type="presOf" srcId="{6A19ED01-F93F-41DE-8AAD-7E7037E4ABE0}" destId="{8B9E7936-D18B-452C-950F-A025A3AB9D6C}" srcOrd="0" destOrd="0" presId="urn:microsoft.com/office/officeart/2005/8/layout/vList2"/>
    <dgm:cxn modelId="{56566E44-EB31-40A5-8514-08C0229E79D9}" type="presOf" srcId="{5A8200D5-DFC3-4332-A4B5-79E4705976E6}" destId="{B9782C4C-6355-4373-9ECD-AD8890E0C3B4}" srcOrd="0" destOrd="0" presId="urn:microsoft.com/office/officeart/2005/8/layout/vList2"/>
    <dgm:cxn modelId="{15498A92-B130-4C8A-BF31-ABC696D592C9}" srcId="{31B452BF-5572-4D30-9FA8-59A8CF1B4870}" destId="{5A8200D5-DFC3-4332-A4B5-79E4705976E6}" srcOrd="0" destOrd="0" parTransId="{DB1E9712-A66A-46B4-B831-AC2FE440648A}" sibTransId="{4048E75C-EC1D-472B-A6D8-4EBE8450319C}"/>
    <dgm:cxn modelId="{6103CF93-DD3B-41D3-B6D8-21DFABB141D0}" srcId="{31B452BF-5572-4D30-9FA8-59A8CF1B4870}" destId="{0C4537CB-8ED3-447C-9790-4A9B657CA3DC}" srcOrd="1" destOrd="0" parTransId="{E3243D60-8884-4189-96CD-2DDD0B876F12}" sibTransId="{BA338F37-2586-4675-9D49-9110CEF5F684}"/>
    <dgm:cxn modelId="{9A7ED1D3-0B19-405F-B8C3-7DC561176E3D}" srcId="{31B452BF-5572-4D30-9FA8-59A8CF1B4870}" destId="{B96CEEB9-438C-4BA9-AA38-50919A571355}" srcOrd="4" destOrd="0" parTransId="{BA77D8AB-70E9-4977-BB62-AFA5C08C6055}" sibTransId="{400B1AE8-9A96-4C69-8B08-810EBC471158}"/>
    <dgm:cxn modelId="{3C4FE7DC-5F8C-48A9-9A0D-8855AF89ECFF}" type="presOf" srcId="{3945853A-1821-49D5-9680-AE650B00ACE9}" destId="{C72166BC-4E7C-4AC8-9B38-3AFA5DDF33BA}" srcOrd="0" destOrd="0" presId="urn:microsoft.com/office/officeart/2005/8/layout/vList2"/>
    <dgm:cxn modelId="{C27FD4F3-004C-4CD4-8090-0C570872AF1F}" type="presParOf" srcId="{E340B01C-0716-4CB4-8B50-89ED48585A09}" destId="{B9782C4C-6355-4373-9ECD-AD8890E0C3B4}" srcOrd="0" destOrd="0" presId="urn:microsoft.com/office/officeart/2005/8/layout/vList2"/>
    <dgm:cxn modelId="{A68290D4-6BEE-4D41-87FA-0BFBD8E82CA8}" type="presParOf" srcId="{E340B01C-0716-4CB4-8B50-89ED48585A09}" destId="{1F086C9B-6CE0-44BF-A760-D013D2DB0DF5}" srcOrd="1" destOrd="0" presId="urn:microsoft.com/office/officeart/2005/8/layout/vList2"/>
    <dgm:cxn modelId="{511A23E7-2451-4EDA-AD52-89DD9FEFDC1C}" type="presParOf" srcId="{E340B01C-0716-4CB4-8B50-89ED48585A09}" destId="{2C9A6C35-D409-4C4A-83CF-4DF0BFCD253A}" srcOrd="2" destOrd="0" presId="urn:microsoft.com/office/officeart/2005/8/layout/vList2"/>
    <dgm:cxn modelId="{6D523300-21ED-438D-BC3A-2EACEC2693E6}" type="presParOf" srcId="{E340B01C-0716-4CB4-8B50-89ED48585A09}" destId="{9CC67BA0-1BA5-42A8-9B8A-73A12FE8361A}" srcOrd="3" destOrd="0" presId="urn:microsoft.com/office/officeart/2005/8/layout/vList2"/>
    <dgm:cxn modelId="{4ECC4B91-5CC4-495A-9B65-BFFF83270778}" type="presParOf" srcId="{E340B01C-0716-4CB4-8B50-89ED48585A09}" destId="{B4F5F70C-1C1D-4B59-BF89-BBB2962B9B92}" srcOrd="4" destOrd="0" presId="urn:microsoft.com/office/officeart/2005/8/layout/vList2"/>
    <dgm:cxn modelId="{0B333AFF-A815-4C92-81F2-9A2E7D7E8485}" type="presParOf" srcId="{E340B01C-0716-4CB4-8B50-89ED48585A09}" destId="{FD9F1935-3B84-4626-8349-2105BEBE347F}" srcOrd="5" destOrd="0" presId="urn:microsoft.com/office/officeart/2005/8/layout/vList2"/>
    <dgm:cxn modelId="{54A5DBBD-D845-4C8F-9BBF-1F4A74E70461}" type="presParOf" srcId="{E340B01C-0716-4CB4-8B50-89ED48585A09}" destId="{8B9E7936-D18B-452C-950F-A025A3AB9D6C}" srcOrd="6" destOrd="0" presId="urn:microsoft.com/office/officeart/2005/8/layout/vList2"/>
    <dgm:cxn modelId="{580CDFD1-99C7-48B3-9243-A8B1C60A717A}" type="presParOf" srcId="{E340B01C-0716-4CB4-8B50-89ED48585A09}" destId="{FC081B5E-06DC-42E2-82DE-2A0167C2034D}" srcOrd="7" destOrd="0" presId="urn:microsoft.com/office/officeart/2005/8/layout/vList2"/>
    <dgm:cxn modelId="{4ECFEC70-CC72-4B7F-85B2-E88A9189AC53}" type="presParOf" srcId="{E340B01C-0716-4CB4-8B50-89ED48585A09}" destId="{203706A9-6270-4CC3-BB7D-EFDF90CC03A1}" srcOrd="8" destOrd="0" presId="urn:microsoft.com/office/officeart/2005/8/layout/vList2"/>
    <dgm:cxn modelId="{7AB88EF4-26DA-4533-AD2B-FD8D9B4C791D}" type="presParOf" srcId="{E340B01C-0716-4CB4-8B50-89ED48585A09}" destId="{008BE3E9-8784-45BA-9BE2-154704D513A4}" srcOrd="9" destOrd="0" presId="urn:microsoft.com/office/officeart/2005/8/layout/vList2"/>
    <dgm:cxn modelId="{D594FE34-4EC0-4CD2-9A6F-1925D8EE8E7E}" type="presParOf" srcId="{E340B01C-0716-4CB4-8B50-89ED48585A09}" destId="{C72166BC-4E7C-4AC8-9B38-3AFA5DDF33B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1B452BF-5572-4D30-9FA8-59A8CF1B487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96CEEB9-438C-4BA9-AA38-50919A571355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SV" dirty="0"/>
            <a:t>Aumentar la cantidad de socias y socios del Colegio.</a:t>
          </a:r>
          <a:endParaRPr lang="en-US" dirty="0"/>
        </a:p>
        <a:p>
          <a:pPr lvl="0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dirty="0"/>
        </a:p>
      </dgm:t>
    </dgm:pt>
    <dgm:pt modelId="{BA77D8AB-70E9-4977-BB62-AFA5C08C6055}" type="parTrans" cxnId="{9A7ED1D3-0B19-405F-B8C3-7DC561176E3D}">
      <dgm:prSet/>
      <dgm:spPr/>
      <dgm:t>
        <a:bodyPr/>
        <a:lstStyle/>
        <a:p>
          <a:endParaRPr lang="es-SV"/>
        </a:p>
      </dgm:t>
    </dgm:pt>
    <dgm:pt modelId="{400B1AE8-9A96-4C69-8B08-810EBC471158}" type="sibTrans" cxnId="{9A7ED1D3-0B19-405F-B8C3-7DC561176E3D}">
      <dgm:prSet/>
      <dgm:spPr/>
      <dgm:t>
        <a:bodyPr/>
        <a:lstStyle/>
        <a:p>
          <a:endParaRPr lang="es-SV"/>
        </a:p>
      </dgm:t>
    </dgm:pt>
    <dgm:pt modelId="{A8E669DC-1372-4D58-8F80-DCD3E6020279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SV" dirty="0"/>
            <a:t>Elaborar propuesta para la defensa de los derechos gremiales.</a:t>
          </a:r>
        </a:p>
        <a:p>
          <a:pPr lvl="0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E564179A-513A-4611-A3F6-527145831802}" type="parTrans" cxnId="{B82A5AA9-2E71-4DDD-927F-D29E706007DF}">
      <dgm:prSet/>
      <dgm:spPr/>
      <dgm:t>
        <a:bodyPr/>
        <a:lstStyle/>
        <a:p>
          <a:endParaRPr lang="es-SV"/>
        </a:p>
      </dgm:t>
    </dgm:pt>
    <dgm:pt modelId="{EF834F98-1576-423A-A0D1-F221007EF8A2}" type="sibTrans" cxnId="{B82A5AA9-2E71-4DDD-927F-D29E706007DF}">
      <dgm:prSet/>
      <dgm:spPr/>
      <dgm:t>
        <a:bodyPr/>
        <a:lstStyle/>
        <a:p>
          <a:endParaRPr lang="es-SV"/>
        </a:p>
      </dgm:t>
    </dgm:pt>
    <dgm:pt modelId="{BFB9E28E-9AD9-4046-BC42-3C15CF5AF4B6}">
      <dgm:prSet/>
      <dgm:spPr/>
      <dgm:t>
        <a:bodyPr/>
        <a:lstStyle/>
        <a:p>
          <a:r>
            <a:rPr lang="es-SV" dirty="0"/>
            <a:t>Diseñar e Implementar campaña para la promoción de </a:t>
          </a:r>
          <a:r>
            <a:rPr lang="es-SV" dirty="0" err="1"/>
            <a:t>gremialización</a:t>
          </a:r>
          <a:r>
            <a:rPr lang="en-US" dirty="0"/>
            <a:t>.</a:t>
          </a:r>
          <a:endParaRPr lang="es-SV" dirty="0"/>
        </a:p>
      </dgm:t>
    </dgm:pt>
    <dgm:pt modelId="{DC85A016-F18B-4D72-B28C-EEB68F40B5CD}" type="parTrans" cxnId="{BFD71727-3FC3-42DF-B58E-0305ECE53A7E}">
      <dgm:prSet/>
      <dgm:spPr/>
      <dgm:t>
        <a:bodyPr/>
        <a:lstStyle/>
        <a:p>
          <a:endParaRPr lang="es-SV"/>
        </a:p>
      </dgm:t>
    </dgm:pt>
    <dgm:pt modelId="{4296D635-87DB-4274-8843-EB218838DED6}" type="sibTrans" cxnId="{BFD71727-3FC3-42DF-B58E-0305ECE53A7E}">
      <dgm:prSet/>
      <dgm:spPr/>
      <dgm:t>
        <a:bodyPr/>
        <a:lstStyle/>
        <a:p>
          <a:endParaRPr lang="es-SV"/>
        </a:p>
      </dgm:t>
    </dgm:pt>
    <dgm:pt modelId="{32E1B5F4-FE30-4B5C-BF94-DC115F2ED97A}">
      <dgm:prSet/>
      <dgm:spPr/>
      <dgm:t>
        <a:bodyPr/>
        <a:lstStyle/>
        <a:p>
          <a:r>
            <a:rPr lang="es-SV" dirty="0"/>
            <a:t>Mejorar  base de datos de agremiados, </a:t>
          </a:r>
          <a:r>
            <a:rPr lang="es-SV" dirty="0" err="1"/>
            <a:t>carnetizar</a:t>
          </a:r>
          <a:r>
            <a:rPr lang="es-SV" dirty="0"/>
            <a:t> y mejorar el control de ingreso.</a:t>
          </a:r>
        </a:p>
      </dgm:t>
    </dgm:pt>
    <dgm:pt modelId="{E413C245-13AC-478F-8708-DF2368DE19F9}" type="sibTrans" cxnId="{91E9E91B-B63E-4064-A67A-ABB1CF26E99C}">
      <dgm:prSet/>
      <dgm:spPr/>
      <dgm:t>
        <a:bodyPr/>
        <a:lstStyle/>
        <a:p>
          <a:endParaRPr lang="es-SV"/>
        </a:p>
      </dgm:t>
    </dgm:pt>
    <dgm:pt modelId="{65B9DEA1-C32E-4373-B20D-9FC1D763C43A}" type="parTrans" cxnId="{91E9E91B-B63E-4064-A67A-ABB1CF26E99C}">
      <dgm:prSet/>
      <dgm:spPr/>
      <dgm:t>
        <a:bodyPr/>
        <a:lstStyle/>
        <a:p>
          <a:endParaRPr lang="es-SV"/>
        </a:p>
      </dgm:t>
    </dgm:pt>
    <dgm:pt modelId="{A15FFCBD-910E-4647-BD4E-BEC79B3A4373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SV" dirty="0"/>
            <a:t>Fomentar la participación de los agremiados al Colegio</a:t>
          </a:r>
        </a:p>
      </dgm:t>
    </dgm:pt>
    <dgm:pt modelId="{F86A0E5B-831D-4DFB-A08C-65257F242564}" type="sibTrans" cxnId="{0234BA59-20D5-48C5-8CCF-3E0218BFEF49}">
      <dgm:prSet/>
      <dgm:spPr/>
      <dgm:t>
        <a:bodyPr/>
        <a:lstStyle/>
        <a:p>
          <a:endParaRPr lang="en-US"/>
        </a:p>
      </dgm:t>
    </dgm:pt>
    <dgm:pt modelId="{3A60F9F3-53B7-420D-B997-4824423ED013}" type="parTrans" cxnId="{0234BA59-20D5-48C5-8CCF-3E0218BFEF49}">
      <dgm:prSet/>
      <dgm:spPr/>
      <dgm:t>
        <a:bodyPr/>
        <a:lstStyle/>
        <a:p>
          <a:endParaRPr lang="en-US"/>
        </a:p>
      </dgm:t>
    </dgm:pt>
    <dgm:pt modelId="{EFA2E0BC-321A-4565-9F4E-3FDF89265254}">
      <dgm:prSet/>
      <dgm:spPr/>
      <dgm:t>
        <a:bodyPr/>
        <a:lstStyle/>
        <a:p>
          <a:r>
            <a:rPr lang="es-SV" dirty="0"/>
            <a:t>Identificar congruencias entre el quehacer del Colegio y los intereses de los diferentes sectores, como instituciones académicas, organismos del Gobierno, empresa privada y organizaciones sociales para establecer alianzas y mecanismos de apoyo mutuo.</a:t>
          </a:r>
        </a:p>
      </dgm:t>
    </dgm:pt>
    <dgm:pt modelId="{00E94322-ED2E-493D-A1F8-AF7941BCC5AA}" type="parTrans" cxnId="{5A92D9C6-D439-4C34-A64B-4E5732F72DC8}">
      <dgm:prSet/>
      <dgm:spPr/>
      <dgm:t>
        <a:bodyPr/>
        <a:lstStyle/>
        <a:p>
          <a:endParaRPr lang="es-SV"/>
        </a:p>
      </dgm:t>
    </dgm:pt>
    <dgm:pt modelId="{F3E2FA8C-B8AC-40FD-A5A6-0B486FB7F39C}" type="sibTrans" cxnId="{5A92D9C6-D439-4C34-A64B-4E5732F72DC8}">
      <dgm:prSet/>
      <dgm:spPr/>
      <dgm:t>
        <a:bodyPr/>
        <a:lstStyle/>
        <a:p>
          <a:endParaRPr lang="es-SV"/>
        </a:p>
      </dgm:t>
    </dgm:pt>
    <dgm:pt modelId="{E340B01C-0716-4CB4-8B50-89ED48585A09}" type="pres">
      <dgm:prSet presAssocID="{31B452BF-5572-4D30-9FA8-59A8CF1B4870}" presName="linear" presStyleCnt="0">
        <dgm:presLayoutVars>
          <dgm:animLvl val="lvl"/>
          <dgm:resizeHandles val="exact"/>
        </dgm:presLayoutVars>
      </dgm:prSet>
      <dgm:spPr/>
    </dgm:pt>
    <dgm:pt modelId="{859DE21E-E543-4C21-9521-BD3F0E2538C5}" type="pres">
      <dgm:prSet presAssocID="{A8E669DC-1372-4D58-8F80-DCD3E6020279}" presName="parentText" presStyleLbl="node1" presStyleIdx="0" presStyleCnt="6" custLinFactNeighborX="843" custLinFactNeighborY="37263">
        <dgm:presLayoutVars>
          <dgm:chMax val="0"/>
          <dgm:bulletEnabled val="1"/>
        </dgm:presLayoutVars>
      </dgm:prSet>
      <dgm:spPr/>
    </dgm:pt>
    <dgm:pt modelId="{1DBF5495-3C3C-47B3-9888-3EBE9A80F7A8}" type="pres">
      <dgm:prSet presAssocID="{EF834F98-1576-423A-A0D1-F221007EF8A2}" presName="spacer" presStyleCnt="0"/>
      <dgm:spPr/>
    </dgm:pt>
    <dgm:pt modelId="{C57637C3-A165-45DD-82D1-B24C1D995B44}" type="pres">
      <dgm:prSet presAssocID="{32E1B5F4-FE30-4B5C-BF94-DC115F2ED97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977F76C-422E-4CD8-A6C6-172C1DAE8F5F}" type="pres">
      <dgm:prSet presAssocID="{E413C245-13AC-478F-8708-DF2368DE19F9}" presName="spacer" presStyleCnt="0"/>
      <dgm:spPr/>
    </dgm:pt>
    <dgm:pt modelId="{203706A9-6270-4CC3-BB7D-EFDF90CC03A1}" type="pres">
      <dgm:prSet presAssocID="{B96CEEB9-438C-4BA9-AA38-50919A57135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08BE3E9-8784-45BA-9BE2-154704D513A4}" type="pres">
      <dgm:prSet presAssocID="{400B1AE8-9A96-4C69-8B08-810EBC471158}" presName="spacer" presStyleCnt="0"/>
      <dgm:spPr/>
    </dgm:pt>
    <dgm:pt modelId="{4C494A72-B6B7-4837-8603-772CC1D725A1}" type="pres">
      <dgm:prSet presAssocID="{BFB9E28E-9AD9-4046-BC42-3C15CF5AF4B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7B34080-F076-45ED-9815-34A67EF5CA3B}" type="pres">
      <dgm:prSet presAssocID="{4296D635-87DB-4274-8843-EB218838DED6}" presName="spacer" presStyleCnt="0"/>
      <dgm:spPr/>
    </dgm:pt>
    <dgm:pt modelId="{5A5444A5-0498-4DBD-BF62-B5CAAD8D5AD7}" type="pres">
      <dgm:prSet presAssocID="{A15FFCBD-910E-4647-BD4E-BEC79B3A437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E22C88E-F5CC-472B-8A87-E509B37032EF}" type="pres">
      <dgm:prSet presAssocID="{F86A0E5B-831D-4DFB-A08C-65257F242564}" presName="spacer" presStyleCnt="0"/>
      <dgm:spPr/>
    </dgm:pt>
    <dgm:pt modelId="{F8E30784-D65A-4186-90E6-1B423688FB06}" type="pres">
      <dgm:prSet presAssocID="{EFA2E0BC-321A-4565-9F4E-3FDF8926525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1E9E91B-B63E-4064-A67A-ABB1CF26E99C}" srcId="{31B452BF-5572-4D30-9FA8-59A8CF1B4870}" destId="{32E1B5F4-FE30-4B5C-BF94-DC115F2ED97A}" srcOrd="1" destOrd="0" parTransId="{65B9DEA1-C32E-4373-B20D-9FC1D763C43A}" sibTransId="{E413C245-13AC-478F-8708-DF2368DE19F9}"/>
    <dgm:cxn modelId="{BFD71727-3FC3-42DF-B58E-0305ECE53A7E}" srcId="{31B452BF-5572-4D30-9FA8-59A8CF1B4870}" destId="{BFB9E28E-9AD9-4046-BC42-3C15CF5AF4B6}" srcOrd="3" destOrd="0" parTransId="{DC85A016-F18B-4D72-B28C-EEB68F40B5CD}" sibTransId="{4296D635-87DB-4274-8843-EB218838DED6}"/>
    <dgm:cxn modelId="{34595331-C448-4287-9663-59FC17BFAAF4}" type="presOf" srcId="{EFA2E0BC-321A-4565-9F4E-3FDF89265254}" destId="{F8E30784-D65A-4186-90E6-1B423688FB06}" srcOrd="0" destOrd="0" presId="urn:microsoft.com/office/officeart/2005/8/layout/vList2"/>
    <dgm:cxn modelId="{2490E73E-6573-4C5F-9082-5C0460C75B96}" type="presOf" srcId="{A15FFCBD-910E-4647-BD4E-BEC79B3A4373}" destId="{5A5444A5-0498-4DBD-BF62-B5CAAD8D5AD7}" srcOrd="0" destOrd="0" presId="urn:microsoft.com/office/officeart/2005/8/layout/vList2"/>
    <dgm:cxn modelId="{0234BA59-20D5-48C5-8CCF-3E0218BFEF49}" srcId="{31B452BF-5572-4D30-9FA8-59A8CF1B4870}" destId="{A15FFCBD-910E-4647-BD4E-BEC79B3A4373}" srcOrd="4" destOrd="0" parTransId="{3A60F9F3-53B7-420D-B997-4824423ED013}" sibTransId="{F86A0E5B-831D-4DFB-A08C-65257F242564}"/>
    <dgm:cxn modelId="{31914399-AE95-46B1-B06B-CAF2974A00E3}" type="presOf" srcId="{31B452BF-5572-4D30-9FA8-59A8CF1B4870}" destId="{E340B01C-0716-4CB4-8B50-89ED48585A09}" srcOrd="0" destOrd="0" presId="urn:microsoft.com/office/officeart/2005/8/layout/vList2"/>
    <dgm:cxn modelId="{6FEC199E-9132-468E-A594-80AD4F181B1F}" type="presOf" srcId="{B96CEEB9-438C-4BA9-AA38-50919A571355}" destId="{203706A9-6270-4CC3-BB7D-EFDF90CC03A1}" srcOrd="0" destOrd="0" presId="urn:microsoft.com/office/officeart/2005/8/layout/vList2"/>
    <dgm:cxn modelId="{B82A5AA9-2E71-4DDD-927F-D29E706007DF}" srcId="{31B452BF-5572-4D30-9FA8-59A8CF1B4870}" destId="{A8E669DC-1372-4D58-8F80-DCD3E6020279}" srcOrd="0" destOrd="0" parTransId="{E564179A-513A-4611-A3F6-527145831802}" sibTransId="{EF834F98-1576-423A-A0D1-F221007EF8A2}"/>
    <dgm:cxn modelId="{43E2A5B8-65DD-4BC5-8BE5-842284F7EF69}" type="presOf" srcId="{BFB9E28E-9AD9-4046-BC42-3C15CF5AF4B6}" destId="{4C494A72-B6B7-4837-8603-772CC1D725A1}" srcOrd="0" destOrd="0" presId="urn:microsoft.com/office/officeart/2005/8/layout/vList2"/>
    <dgm:cxn modelId="{3B4193BF-2EBF-43C5-BC7B-BBAFBD0697EB}" type="presOf" srcId="{32E1B5F4-FE30-4B5C-BF94-DC115F2ED97A}" destId="{C57637C3-A165-45DD-82D1-B24C1D995B44}" srcOrd="0" destOrd="0" presId="urn:microsoft.com/office/officeart/2005/8/layout/vList2"/>
    <dgm:cxn modelId="{5A92D9C6-D439-4C34-A64B-4E5732F72DC8}" srcId="{31B452BF-5572-4D30-9FA8-59A8CF1B4870}" destId="{EFA2E0BC-321A-4565-9F4E-3FDF89265254}" srcOrd="5" destOrd="0" parTransId="{00E94322-ED2E-493D-A1F8-AF7941BCC5AA}" sibTransId="{F3E2FA8C-B8AC-40FD-A5A6-0B486FB7F39C}"/>
    <dgm:cxn modelId="{9A7ED1D3-0B19-405F-B8C3-7DC561176E3D}" srcId="{31B452BF-5572-4D30-9FA8-59A8CF1B4870}" destId="{B96CEEB9-438C-4BA9-AA38-50919A571355}" srcOrd="2" destOrd="0" parTransId="{BA77D8AB-70E9-4977-BB62-AFA5C08C6055}" sibTransId="{400B1AE8-9A96-4C69-8B08-810EBC471158}"/>
    <dgm:cxn modelId="{4C8B44ED-3799-4DE8-9370-7BA3DEBFA46E}" type="presOf" srcId="{A8E669DC-1372-4D58-8F80-DCD3E6020279}" destId="{859DE21E-E543-4C21-9521-BD3F0E2538C5}" srcOrd="0" destOrd="0" presId="urn:microsoft.com/office/officeart/2005/8/layout/vList2"/>
    <dgm:cxn modelId="{E78E125C-3EB8-42F6-8CFB-AF474403153C}" type="presParOf" srcId="{E340B01C-0716-4CB4-8B50-89ED48585A09}" destId="{859DE21E-E543-4C21-9521-BD3F0E2538C5}" srcOrd="0" destOrd="0" presId="urn:microsoft.com/office/officeart/2005/8/layout/vList2"/>
    <dgm:cxn modelId="{95B43F9B-270E-4A97-B3C3-D75EDC07D9BE}" type="presParOf" srcId="{E340B01C-0716-4CB4-8B50-89ED48585A09}" destId="{1DBF5495-3C3C-47B3-9888-3EBE9A80F7A8}" srcOrd="1" destOrd="0" presId="urn:microsoft.com/office/officeart/2005/8/layout/vList2"/>
    <dgm:cxn modelId="{4E805C93-CFC0-4B20-AD3B-DB9850DD15ED}" type="presParOf" srcId="{E340B01C-0716-4CB4-8B50-89ED48585A09}" destId="{C57637C3-A165-45DD-82D1-B24C1D995B44}" srcOrd="2" destOrd="0" presId="urn:microsoft.com/office/officeart/2005/8/layout/vList2"/>
    <dgm:cxn modelId="{A5F7AC70-24B0-45CA-B50B-DAD200CAC949}" type="presParOf" srcId="{E340B01C-0716-4CB4-8B50-89ED48585A09}" destId="{E977F76C-422E-4CD8-A6C6-172C1DAE8F5F}" srcOrd="3" destOrd="0" presId="urn:microsoft.com/office/officeart/2005/8/layout/vList2"/>
    <dgm:cxn modelId="{473886E0-6867-4958-9101-B240E5E1BCC6}" type="presParOf" srcId="{E340B01C-0716-4CB4-8B50-89ED48585A09}" destId="{203706A9-6270-4CC3-BB7D-EFDF90CC03A1}" srcOrd="4" destOrd="0" presId="urn:microsoft.com/office/officeart/2005/8/layout/vList2"/>
    <dgm:cxn modelId="{958CBFDE-5909-4EA1-830A-B1B46348421D}" type="presParOf" srcId="{E340B01C-0716-4CB4-8B50-89ED48585A09}" destId="{008BE3E9-8784-45BA-9BE2-154704D513A4}" srcOrd="5" destOrd="0" presId="urn:microsoft.com/office/officeart/2005/8/layout/vList2"/>
    <dgm:cxn modelId="{6C1C301E-19B6-4AC7-B44D-C236B64480AE}" type="presParOf" srcId="{E340B01C-0716-4CB4-8B50-89ED48585A09}" destId="{4C494A72-B6B7-4837-8603-772CC1D725A1}" srcOrd="6" destOrd="0" presId="urn:microsoft.com/office/officeart/2005/8/layout/vList2"/>
    <dgm:cxn modelId="{A4A7B4FE-6EF6-490E-8B45-B92DC7416E58}" type="presParOf" srcId="{E340B01C-0716-4CB4-8B50-89ED48585A09}" destId="{97B34080-F076-45ED-9815-34A67EF5CA3B}" srcOrd="7" destOrd="0" presId="urn:microsoft.com/office/officeart/2005/8/layout/vList2"/>
    <dgm:cxn modelId="{96087CBE-328B-4160-87B4-E63C382BE190}" type="presParOf" srcId="{E340B01C-0716-4CB4-8B50-89ED48585A09}" destId="{5A5444A5-0498-4DBD-BF62-B5CAAD8D5AD7}" srcOrd="8" destOrd="0" presId="urn:microsoft.com/office/officeart/2005/8/layout/vList2"/>
    <dgm:cxn modelId="{902C9E27-04C6-40B9-A757-C3312C066437}" type="presParOf" srcId="{E340B01C-0716-4CB4-8B50-89ED48585A09}" destId="{1E22C88E-F5CC-472B-8A87-E509B37032EF}" srcOrd="9" destOrd="0" presId="urn:microsoft.com/office/officeart/2005/8/layout/vList2"/>
    <dgm:cxn modelId="{D9089789-0D0B-4004-9189-3AA8AF26858B}" type="presParOf" srcId="{E340B01C-0716-4CB4-8B50-89ED48585A09}" destId="{F8E30784-D65A-4186-90E6-1B423688FB0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387268-0CFB-43B5-8938-B8D27E60B7A2}">
      <dsp:nvSpPr>
        <dsp:cNvPr id="0" name=""/>
        <dsp:cNvSpPr/>
      </dsp:nvSpPr>
      <dsp:spPr>
        <a:xfrm>
          <a:off x="0" y="593161"/>
          <a:ext cx="6797675" cy="86046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Elaboración del Plan de Trabajo 2021-2022.</a:t>
          </a:r>
          <a:endParaRPr lang="en-US" sz="1400" kern="1200" dirty="0"/>
        </a:p>
      </dsp:txBody>
      <dsp:txXfrm>
        <a:off x="42004" y="635165"/>
        <a:ext cx="6713667" cy="776453"/>
      </dsp:txXfrm>
    </dsp:sp>
    <dsp:sp modelId="{1289A24C-3568-4FC7-AD24-769878DCBFA3}">
      <dsp:nvSpPr>
        <dsp:cNvPr id="0" name=""/>
        <dsp:cNvSpPr/>
      </dsp:nvSpPr>
      <dsp:spPr>
        <a:xfrm>
          <a:off x="0" y="1493943"/>
          <a:ext cx="6797675" cy="860461"/>
        </a:xfrm>
        <a:prstGeom prst="roundRect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Realización de 29 sesiones del Consejo Directivo y </a:t>
          </a:r>
          <a:r>
            <a:rPr lang="es-SV" sz="1400" kern="1200"/>
            <a:t>5 Asambleas </a:t>
          </a:r>
          <a:r>
            <a:rPr lang="es-SV" sz="1400" kern="1200" dirty="0"/>
            <a:t>de socios y socias.</a:t>
          </a:r>
          <a:endParaRPr lang="en-US" sz="1400" kern="1200" dirty="0"/>
        </a:p>
      </dsp:txBody>
      <dsp:txXfrm>
        <a:off x="42004" y="1535947"/>
        <a:ext cx="6713667" cy="776453"/>
      </dsp:txXfrm>
    </dsp:sp>
    <dsp:sp modelId="{1CBA163C-83B6-443B-9ED2-C2DEE5961D1F}">
      <dsp:nvSpPr>
        <dsp:cNvPr id="0" name=""/>
        <dsp:cNvSpPr/>
      </dsp:nvSpPr>
      <dsp:spPr>
        <a:xfrm>
          <a:off x="0" y="2394725"/>
          <a:ext cx="6797675" cy="860461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Construcción de Sistema de actas y libro de actas actualizado</a:t>
          </a:r>
          <a:endParaRPr lang="en-US" sz="1400" kern="1200" dirty="0"/>
        </a:p>
      </dsp:txBody>
      <dsp:txXfrm>
        <a:off x="42004" y="2436729"/>
        <a:ext cx="6713667" cy="776453"/>
      </dsp:txXfrm>
    </dsp:sp>
    <dsp:sp modelId="{4EDB2276-A0AA-488D-8030-9BDFB5DE84A5}">
      <dsp:nvSpPr>
        <dsp:cNvPr id="0" name=""/>
        <dsp:cNvSpPr/>
      </dsp:nvSpPr>
      <dsp:spPr>
        <a:xfrm>
          <a:off x="0" y="3295506"/>
          <a:ext cx="6797675" cy="860461"/>
        </a:xfrm>
        <a:prstGeom prst="roundRect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SV" sz="1400" kern="1200" dirty="0"/>
            <a:t>Lineamentos para el otorgamiento de reconocimientos gremiales basadas en trayectoria profesional y científica y mediante una convocatoria pública y participativa del gremio.</a:t>
          </a:r>
          <a:endParaRPr lang="en-US" sz="14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kern="1200" dirty="0"/>
        </a:p>
      </dsp:txBody>
      <dsp:txXfrm>
        <a:off x="42004" y="3337510"/>
        <a:ext cx="6713667" cy="776453"/>
      </dsp:txXfrm>
    </dsp:sp>
    <dsp:sp modelId="{711A4230-71F3-4D96-80FA-13E69EF253C4}">
      <dsp:nvSpPr>
        <dsp:cNvPr id="0" name=""/>
        <dsp:cNvSpPr/>
      </dsp:nvSpPr>
      <dsp:spPr>
        <a:xfrm>
          <a:off x="0" y="4196288"/>
          <a:ext cx="6797675" cy="860461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SV" sz="1400" kern="1200" dirty="0"/>
            <a:t>Instalación de cámaras de </a:t>
          </a:r>
          <a:r>
            <a:rPr lang="es-SV" sz="1400" kern="1200" dirty="0" err="1"/>
            <a:t>videovigilancia</a:t>
          </a:r>
          <a:r>
            <a:rPr lang="es-SV" sz="1400" kern="1200" dirty="0"/>
            <a:t>.</a:t>
          </a:r>
          <a:endParaRPr lang="en-US" sz="1400" kern="1200" dirty="0"/>
        </a:p>
        <a:p>
          <a:pPr algn="l">
            <a:spcBef>
              <a:spcPct val="0"/>
            </a:spcBef>
            <a:buNone/>
          </a:pPr>
          <a:endParaRPr lang="en-US" sz="1400" kern="1200" dirty="0"/>
        </a:p>
      </dsp:txBody>
      <dsp:txXfrm>
        <a:off x="42004" y="4238292"/>
        <a:ext cx="6713667" cy="7764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82C4C-6355-4373-9ECD-AD8890E0C3B4}">
      <dsp:nvSpPr>
        <dsp:cNvPr id="0" name=""/>
        <dsp:cNvSpPr/>
      </dsp:nvSpPr>
      <dsp:spPr>
        <a:xfrm>
          <a:off x="0" y="15425"/>
          <a:ext cx="6797675" cy="755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Fortalecer la Unidad de Comunicaciones y creación de biblioteca física y digital</a:t>
          </a:r>
          <a:r>
            <a:rPr lang="es-SV" sz="1900" kern="1200" dirty="0"/>
            <a:t>.</a:t>
          </a:r>
          <a:endParaRPr lang="en-US" sz="1900" kern="1200" dirty="0"/>
        </a:p>
      </dsp:txBody>
      <dsp:txXfrm>
        <a:off x="36896" y="52321"/>
        <a:ext cx="6723883" cy="682028"/>
      </dsp:txXfrm>
    </dsp:sp>
    <dsp:sp modelId="{3E5DF68F-CF66-45E6-909B-37EDFAF12203}">
      <dsp:nvSpPr>
        <dsp:cNvPr id="0" name=""/>
        <dsp:cNvSpPr/>
      </dsp:nvSpPr>
      <dsp:spPr>
        <a:xfrm>
          <a:off x="0" y="825966"/>
          <a:ext cx="6797675" cy="755820"/>
        </a:xfrm>
        <a:prstGeom prst="roundRect">
          <a:avLst/>
        </a:prstGeom>
        <a:solidFill>
          <a:schemeClr val="accent2">
            <a:hueOff val="6506"/>
            <a:satOff val="-4479"/>
            <a:lumOff val="-114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900" kern="1200" dirty="0"/>
            <a:t>Convenios con otras universidades y fortalecimiento de relaciones con algunas embajadas.</a:t>
          </a:r>
          <a:endParaRPr lang="en-US" sz="1900" kern="1200" dirty="0"/>
        </a:p>
      </dsp:txBody>
      <dsp:txXfrm>
        <a:off x="36896" y="862862"/>
        <a:ext cx="6723883" cy="682028"/>
      </dsp:txXfrm>
    </dsp:sp>
    <dsp:sp modelId="{BA47D638-6373-4466-9CC0-0D08BC030F8A}">
      <dsp:nvSpPr>
        <dsp:cNvPr id="0" name=""/>
        <dsp:cNvSpPr/>
      </dsp:nvSpPr>
      <dsp:spPr>
        <a:xfrm>
          <a:off x="0" y="1636506"/>
          <a:ext cx="6797675" cy="755820"/>
        </a:xfrm>
        <a:prstGeom prst="roundRect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Foros</a:t>
          </a:r>
          <a:r>
            <a:rPr lang="en-US" sz="1900" kern="1200" dirty="0"/>
            <a:t>, seminaries y </a:t>
          </a:r>
          <a:r>
            <a:rPr lang="en-US" sz="1900" kern="1200" dirty="0" err="1"/>
            <a:t>conversatorios</a:t>
          </a:r>
          <a:r>
            <a:rPr lang="en-US" sz="1900" kern="1200" dirty="0"/>
            <a:t> con </a:t>
          </a:r>
          <a:r>
            <a:rPr lang="en-US" sz="1900" kern="1200" dirty="0" err="1"/>
            <a:t>profesionales</a:t>
          </a:r>
          <a:r>
            <a:rPr lang="en-US" sz="1900" kern="1200" dirty="0"/>
            <a:t> de las </a:t>
          </a:r>
          <a:r>
            <a:rPr lang="en-US" sz="1900" kern="1200" dirty="0" err="1"/>
            <a:t>ciencias</a:t>
          </a:r>
          <a:r>
            <a:rPr lang="en-US" sz="1900" kern="1200" dirty="0"/>
            <a:t> </a:t>
          </a:r>
          <a:r>
            <a:rPr lang="en-US" sz="1900" kern="1200" dirty="0" err="1"/>
            <a:t>económicas</a:t>
          </a:r>
          <a:r>
            <a:rPr lang="en-US" sz="1900" kern="1200" dirty="0"/>
            <a:t>.</a:t>
          </a:r>
        </a:p>
      </dsp:txBody>
      <dsp:txXfrm>
        <a:off x="36896" y="1673402"/>
        <a:ext cx="6723883" cy="682028"/>
      </dsp:txXfrm>
    </dsp:sp>
    <dsp:sp modelId="{8B9E7936-D18B-452C-950F-A025A3AB9D6C}">
      <dsp:nvSpPr>
        <dsp:cNvPr id="0" name=""/>
        <dsp:cNvSpPr/>
      </dsp:nvSpPr>
      <dsp:spPr>
        <a:xfrm>
          <a:off x="0" y="2447046"/>
          <a:ext cx="6797675" cy="755820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Realización</a:t>
          </a:r>
          <a:r>
            <a:rPr lang="en-US" sz="1900" kern="1200" dirty="0"/>
            <a:t> de la </a:t>
          </a:r>
          <a:r>
            <a:rPr lang="en-US" sz="1900" kern="1200" dirty="0" err="1"/>
            <a:t>semana</a:t>
          </a:r>
          <a:r>
            <a:rPr lang="en-US" sz="1900" kern="1200" dirty="0"/>
            <a:t> del </a:t>
          </a:r>
          <a:r>
            <a:rPr lang="en-US" sz="1900" kern="1200" dirty="0" err="1"/>
            <a:t>economista</a:t>
          </a:r>
          <a:r>
            <a:rPr lang="en-US" sz="1900" kern="1200" dirty="0"/>
            <a:t> y </a:t>
          </a:r>
          <a:r>
            <a:rPr lang="en-US" sz="1900" kern="1200" dirty="0" err="1"/>
            <a:t>premiación</a:t>
          </a:r>
          <a:r>
            <a:rPr lang="en-US" sz="1900" kern="1200" dirty="0"/>
            <a:t> de </a:t>
          </a:r>
          <a:r>
            <a:rPr lang="en-US" sz="1900" kern="1200" dirty="0" err="1"/>
            <a:t>profesionales</a:t>
          </a:r>
          <a:r>
            <a:rPr lang="en-US" sz="1900" kern="1200" dirty="0"/>
            <a:t> </a:t>
          </a:r>
          <a:r>
            <a:rPr lang="en-US" sz="1900" kern="1200" dirty="0" err="1"/>
            <a:t>distinguidas</a:t>
          </a:r>
          <a:r>
            <a:rPr lang="en-US" sz="1900" kern="1200" dirty="0"/>
            <a:t> y </a:t>
          </a:r>
          <a:r>
            <a:rPr lang="en-US" sz="1900" kern="1200" dirty="0" err="1"/>
            <a:t>distinguidos</a:t>
          </a:r>
          <a:r>
            <a:rPr lang="en-US" sz="1900" kern="1200" baseline="0" dirty="0"/>
            <a:t>.</a:t>
          </a:r>
          <a:endParaRPr lang="en-US" sz="1900" kern="1200" dirty="0"/>
        </a:p>
      </dsp:txBody>
      <dsp:txXfrm>
        <a:off x="36896" y="2483942"/>
        <a:ext cx="6723883" cy="682028"/>
      </dsp:txXfrm>
    </dsp:sp>
    <dsp:sp modelId="{203706A9-6270-4CC3-BB7D-EFDF90CC03A1}">
      <dsp:nvSpPr>
        <dsp:cNvPr id="0" name=""/>
        <dsp:cNvSpPr/>
      </dsp:nvSpPr>
      <dsp:spPr>
        <a:xfrm>
          <a:off x="0" y="3257586"/>
          <a:ext cx="6797675" cy="755820"/>
        </a:xfrm>
        <a:prstGeom prst="roundRect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Becas</a:t>
          </a:r>
          <a:r>
            <a:rPr lang="en-US" sz="1900" kern="1200" baseline="0" dirty="0"/>
            <a:t> de </a:t>
          </a:r>
          <a:r>
            <a:rPr lang="en-US" sz="1900" kern="1200" baseline="0" dirty="0" err="1"/>
            <a:t>estudio</a:t>
          </a:r>
          <a:r>
            <a:rPr lang="en-US" sz="1900" kern="1200" baseline="0" dirty="0"/>
            <a:t> para </a:t>
          </a:r>
          <a:r>
            <a:rPr lang="en-US" sz="1900" kern="1200" baseline="0" dirty="0" err="1"/>
            <a:t>profesionales</a:t>
          </a:r>
          <a:r>
            <a:rPr lang="en-US" sz="1900" kern="1200" baseline="0" dirty="0"/>
            <a:t> y </a:t>
          </a:r>
          <a:r>
            <a:rPr lang="en-US" sz="1900" kern="1200" baseline="0" dirty="0" err="1"/>
            <a:t>estudiantes</a:t>
          </a:r>
          <a:r>
            <a:rPr lang="en-US" sz="1900" kern="1200" baseline="0" dirty="0"/>
            <a:t> de </a:t>
          </a:r>
          <a:r>
            <a:rPr lang="en-US" sz="1900" kern="1200" baseline="0" dirty="0" err="1"/>
            <a:t>ciencias</a:t>
          </a:r>
          <a:r>
            <a:rPr lang="en-US" sz="1900" kern="1200" baseline="0" dirty="0"/>
            <a:t> </a:t>
          </a:r>
          <a:r>
            <a:rPr lang="en-US" sz="1900" kern="1200" baseline="0" dirty="0" err="1"/>
            <a:t>económicas</a:t>
          </a:r>
          <a:endParaRPr lang="es-SV" sz="1900" kern="1200" dirty="0"/>
        </a:p>
      </dsp:txBody>
      <dsp:txXfrm>
        <a:off x="36896" y="3294482"/>
        <a:ext cx="6723883" cy="682028"/>
      </dsp:txXfrm>
    </dsp:sp>
    <dsp:sp modelId="{5A5444A5-0498-4DBD-BF62-B5CAAD8D5AD7}">
      <dsp:nvSpPr>
        <dsp:cNvPr id="0" name=""/>
        <dsp:cNvSpPr/>
      </dsp:nvSpPr>
      <dsp:spPr>
        <a:xfrm>
          <a:off x="0" y="4068126"/>
          <a:ext cx="6797675" cy="755820"/>
        </a:xfrm>
        <a:prstGeom prst="roundRect">
          <a:avLst/>
        </a:prstGeom>
        <a:solidFill>
          <a:schemeClr val="accent2">
            <a:hueOff val="32532"/>
            <a:satOff val="-22397"/>
            <a:lumOff val="-57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900" kern="1200" dirty="0"/>
            <a:t>Publicaciones: revistas, artículos, comunicados y otros documentos</a:t>
          </a:r>
        </a:p>
      </dsp:txBody>
      <dsp:txXfrm>
        <a:off x="36896" y="4105022"/>
        <a:ext cx="6723883" cy="682028"/>
      </dsp:txXfrm>
    </dsp:sp>
    <dsp:sp modelId="{6E1877F8-FC6C-4599-9B5C-CB825EFDC216}">
      <dsp:nvSpPr>
        <dsp:cNvPr id="0" name=""/>
        <dsp:cNvSpPr/>
      </dsp:nvSpPr>
      <dsp:spPr>
        <a:xfrm>
          <a:off x="0" y="4878666"/>
          <a:ext cx="6797675" cy="75582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900" kern="1200" dirty="0"/>
            <a:t>Aumentar la presencia del Colegio en las redes sociales.</a:t>
          </a:r>
        </a:p>
      </dsp:txBody>
      <dsp:txXfrm>
        <a:off x="36896" y="4915562"/>
        <a:ext cx="6723883" cy="682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EA3E0-3E3B-461F-B750-9BEBA3A479FD}">
      <dsp:nvSpPr>
        <dsp:cNvPr id="0" name=""/>
        <dsp:cNvSpPr/>
      </dsp:nvSpPr>
      <dsp:spPr>
        <a:xfrm>
          <a:off x="0" y="90244"/>
          <a:ext cx="6797675" cy="10616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Gestión, seguimiento y ejecución de crédito (a bajo costo financiero) con BANDESAL para capital de trabajo.</a:t>
          </a:r>
          <a:endParaRPr lang="en-US" sz="1400" kern="1200" dirty="0"/>
        </a:p>
      </dsp:txBody>
      <dsp:txXfrm>
        <a:off x="51824" y="142068"/>
        <a:ext cx="6694027" cy="957980"/>
      </dsp:txXfrm>
    </dsp:sp>
    <dsp:sp modelId="{CA7FB376-3BE4-4CB4-A2DB-B649E64A7ABB}">
      <dsp:nvSpPr>
        <dsp:cNvPr id="0" name=""/>
        <dsp:cNvSpPr/>
      </dsp:nvSpPr>
      <dsp:spPr>
        <a:xfrm>
          <a:off x="0" y="1192192"/>
          <a:ext cx="6797675" cy="1061628"/>
        </a:xfrm>
        <a:prstGeom prst="roundRect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Presentación de sistema contable y seguimiento a la legalización de estatutos.</a:t>
          </a:r>
          <a:endParaRPr lang="en-US" sz="1400" kern="1200" dirty="0"/>
        </a:p>
      </dsp:txBody>
      <dsp:txXfrm>
        <a:off x="51824" y="1244016"/>
        <a:ext cx="6694027" cy="957980"/>
      </dsp:txXfrm>
    </dsp:sp>
    <dsp:sp modelId="{3E5DF68F-CF66-45E6-909B-37EDFAF12203}">
      <dsp:nvSpPr>
        <dsp:cNvPr id="0" name=""/>
        <dsp:cNvSpPr/>
      </dsp:nvSpPr>
      <dsp:spPr>
        <a:xfrm>
          <a:off x="0" y="2294141"/>
          <a:ext cx="6797675" cy="1061628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Diagnóstico administrativo y contable</a:t>
          </a:r>
          <a:endParaRPr lang="en-US" sz="1400" kern="1200" dirty="0"/>
        </a:p>
      </dsp:txBody>
      <dsp:txXfrm>
        <a:off x="51824" y="2345965"/>
        <a:ext cx="6694027" cy="957980"/>
      </dsp:txXfrm>
    </dsp:sp>
    <dsp:sp modelId="{2B027FE0-F6AC-44AA-996C-F1BEDF8CE84F}">
      <dsp:nvSpPr>
        <dsp:cNvPr id="0" name=""/>
        <dsp:cNvSpPr/>
      </dsp:nvSpPr>
      <dsp:spPr>
        <a:xfrm>
          <a:off x="0" y="3396090"/>
          <a:ext cx="6797675" cy="1061628"/>
        </a:xfrm>
        <a:prstGeom prst="roundRect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 err="1"/>
            <a:t>Reestructuración</a:t>
          </a:r>
          <a:r>
            <a:rPr lang="en-US" sz="1400" kern="1200" dirty="0"/>
            <a:t> </a:t>
          </a:r>
          <a:r>
            <a:rPr lang="en-US" sz="1400" kern="1200" dirty="0" err="1"/>
            <a:t>administrativa</a:t>
          </a:r>
          <a:r>
            <a:rPr lang="en-US" sz="1400" kern="1200" dirty="0"/>
            <a:t> con base </a:t>
          </a:r>
          <a:r>
            <a:rPr lang="en-US" sz="1400" kern="1200" dirty="0" err="1"/>
            <a:t>en</a:t>
          </a:r>
          <a:r>
            <a:rPr lang="en-US" sz="1400" kern="1200" dirty="0"/>
            <a:t> el </a:t>
          </a:r>
          <a:r>
            <a:rPr lang="en-US" sz="1400" kern="1200" dirty="0" err="1"/>
            <a:t>diagnóstico</a:t>
          </a:r>
          <a:r>
            <a:rPr lang="en-US" sz="1400" kern="1200" dirty="0"/>
            <a:t>, que </a:t>
          </a:r>
          <a:r>
            <a:rPr lang="en-US" sz="1400" kern="1200" dirty="0" err="1"/>
            <a:t>permitió</a:t>
          </a:r>
          <a:r>
            <a:rPr lang="en-US" sz="1400" kern="1200" dirty="0"/>
            <a:t> </a:t>
          </a:r>
          <a:r>
            <a:rPr lang="en-US" sz="1400" kern="1200" dirty="0" err="1"/>
            <a:t>mejorar</a:t>
          </a:r>
          <a:r>
            <a:rPr lang="en-US" sz="1400" kern="1200" dirty="0"/>
            <a:t> la </a:t>
          </a:r>
          <a:r>
            <a:rPr lang="en-US" sz="1400" kern="1200" dirty="0" err="1"/>
            <a:t>transparencia</a:t>
          </a:r>
          <a:r>
            <a:rPr lang="en-US" sz="1400" kern="1200" dirty="0"/>
            <a:t> y  el </a:t>
          </a:r>
          <a:r>
            <a:rPr lang="en-US" sz="1400" kern="1200" dirty="0" err="1"/>
            <a:t>uso</a:t>
          </a:r>
          <a:r>
            <a:rPr lang="en-US" sz="1400" kern="1200" dirty="0"/>
            <a:t> de </a:t>
          </a:r>
          <a:r>
            <a:rPr lang="en-US" sz="1400" kern="1200" dirty="0" err="1"/>
            <a:t>los</a:t>
          </a:r>
          <a:r>
            <a:rPr lang="en-US" sz="1400" kern="1200" dirty="0"/>
            <a:t> </a:t>
          </a:r>
          <a:r>
            <a:rPr lang="en-US" sz="1400" kern="1200" dirty="0" err="1"/>
            <a:t>recursos</a:t>
          </a:r>
          <a:r>
            <a:rPr lang="en-US" sz="1400" kern="1200" dirty="0"/>
            <a:t>, la </a:t>
          </a:r>
          <a:r>
            <a:rPr lang="en-US" sz="1400" kern="1200" dirty="0" err="1"/>
            <a:t>contratación</a:t>
          </a:r>
          <a:r>
            <a:rPr lang="en-US" sz="1400" kern="1200" dirty="0"/>
            <a:t> </a:t>
          </a:r>
          <a:r>
            <a:rPr lang="en-US" sz="1400" kern="1200" dirty="0" err="1"/>
            <a:t>pública</a:t>
          </a:r>
          <a:r>
            <a:rPr lang="en-US" sz="1400" kern="1200" dirty="0"/>
            <a:t> y con base </a:t>
          </a:r>
          <a:r>
            <a:rPr lang="en-US" sz="1400" kern="1200" dirty="0" err="1"/>
            <a:t>en</a:t>
          </a:r>
          <a:r>
            <a:rPr lang="en-US" sz="1400" kern="1200" dirty="0"/>
            <a:t> </a:t>
          </a:r>
          <a:r>
            <a:rPr lang="en-US" sz="1400" kern="1200" dirty="0" err="1"/>
            <a:t>competencias</a:t>
          </a:r>
          <a:r>
            <a:rPr lang="en-US" sz="1400" kern="1200" dirty="0"/>
            <a:t> de la </a:t>
          </a:r>
          <a:r>
            <a:rPr lang="en-US" sz="1400" kern="1200" dirty="0" err="1"/>
            <a:t>administradora</a:t>
          </a:r>
          <a:r>
            <a:rPr lang="en-US" sz="1400" kern="1200" dirty="0"/>
            <a:t> general y la </a:t>
          </a:r>
          <a:r>
            <a:rPr lang="en-US" sz="1400" kern="1200" dirty="0" err="1"/>
            <a:t>asistente</a:t>
          </a:r>
          <a:r>
            <a:rPr lang="en-US" sz="1400" kern="1200" dirty="0"/>
            <a:t> </a:t>
          </a:r>
          <a:r>
            <a:rPr lang="en-US" sz="1400" kern="1200" dirty="0" err="1"/>
            <a:t>administrativa</a:t>
          </a:r>
          <a:r>
            <a:rPr lang="en-US" sz="1400" kern="1200" dirty="0"/>
            <a:t> del </a:t>
          </a:r>
          <a:r>
            <a:rPr lang="en-US" sz="1400" kern="1200" dirty="0" err="1"/>
            <a:t>Colegio</a:t>
          </a:r>
          <a:r>
            <a:rPr lang="en-US" sz="1400" kern="1200" dirty="0"/>
            <a:t>.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51824" y="3447914"/>
        <a:ext cx="6694027" cy="957980"/>
      </dsp:txXfrm>
    </dsp:sp>
    <dsp:sp modelId="{627AB416-6581-44ED-90D8-D38BA7A951FA}">
      <dsp:nvSpPr>
        <dsp:cNvPr id="0" name=""/>
        <dsp:cNvSpPr/>
      </dsp:nvSpPr>
      <dsp:spPr>
        <a:xfrm>
          <a:off x="0" y="4498039"/>
          <a:ext cx="6797675" cy="1061628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Creación de página web y diagnóstico de comunicaciones del Colegio</a:t>
          </a:r>
          <a:endParaRPr lang="es-SV" sz="1400" kern="1200" dirty="0"/>
        </a:p>
      </dsp:txBody>
      <dsp:txXfrm>
        <a:off x="51824" y="4549863"/>
        <a:ext cx="6694027" cy="9579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9E7936-D18B-452C-950F-A025A3AB9D6C}">
      <dsp:nvSpPr>
        <dsp:cNvPr id="0" name=""/>
        <dsp:cNvSpPr/>
      </dsp:nvSpPr>
      <dsp:spPr>
        <a:xfrm>
          <a:off x="0" y="24605"/>
          <a:ext cx="6797675" cy="8950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Actualización</a:t>
          </a:r>
          <a:r>
            <a:rPr lang="en-US" sz="1600" kern="1200" dirty="0"/>
            <a:t> del </a:t>
          </a:r>
          <a:r>
            <a:rPr lang="en-US" sz="1600" kern="1200" dirty="0" err="1"/>
            <a:t>pasivo</a:t>
          </a:r>
          <a:r>
            <a:rPr lang="en-US" sz="1600" kern="1200" dirty="0"/>
            <a:t> </a:t>
          </a:r>
          <a:r>
            <a:rPr lang="en-US" sz="1600" kern="1200" dirty="0" err="1"/>
            <a:t>laboral</a:t>
          </a:r>
          <a:r>
            <a:rPr lang="en-US" sz="1600" kern="1200" dirty="0"/>
            <a:t> y </a:t>
          </a:r>
          <a:r>
            <a:rPr lang="en-US" sz="1600" kern="1200" dirty="0" err="1"/>
            <a:t>contratación</a:t>
          </a:r>
          <a:r>
            <a:rPr lang="en-US" sz="1600" kern="1200" dirty="0"/>
            <a:t> de nuevo personal para la </a:t>
          </a:r>
          <a:r>
            <a:rPr lang="en-US" sz="1600" kern="1200" dirty="0" err="1"/>
            <a:t>mejora</a:t>
          </a:r>
          <a:r>
            <a:rPr lang="en-US" sz="1600" kern="1200" dirty="0"/>
            <a:t> de los </a:t>
          </a:r>
          <a:r>
            <a:rPr lang="en-US" sz="1600" kern="1200" dirty="0" err="1"/>
            <a:t>servicios</a:t>
          </a:r>
          <a:r>
            <a:rPr lang="en-US" sz="1600" kern="1200" dirty="0"/>
            <a:t> del Colegio.</a:t>
          </a:r>
        </a:p>
      </dsp:txBody>
      <dsp:txXfrm>
        <a:off x="43693" y="68298"/>
        <a:ext cx="6710289" cy="807664"/>
      </dsp:txXfrm>
    </dsp:sp>
    <dsp:sp modelId="{3303F2F5-C72F-4B84-B333-D87F71D52E53}">
      <dsp:nvSpPr>
        <dsp:cNvPr id="0" name=""/>
        <dsp:cNvSpPr/>
      </dsp:nvSpPr>
      <dsp:spPr>
        <a:xfrm>
          <a:off x="0" y="965735"/>
          <a:ext cx="6797675" cy="895050"/>
        </a:xfrm>
        <a:prstGeom prst="roundRect">
          <a:avLst/>
        </a:prstGeom>
        <a:solidFill>
          <a:schemeClr val="accent2">
            <a:hueOff val="7808"/>
            <a:satOff val="-5375"/>
            <a:lumOff val="-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Creación</a:t>
          </a:r>
          <a:r>
            <a:rPr lang="en-US" sz="1600" kern="1200" dirty="0"/>
            <a:t> de la </a:t>
          </a:r>
          <a:r>
            <a:rPr lang="en-US" sz="1600" kern="1200" dirty="0" err="1"/>
            <a:t>Unidad</a:t>
          </a:r>
          <a:r>
            <a:rPr lang="en-US" sz="1600" kern="1200" dirty="0"/>
            <a:t> </a:t>
          </a:r>
          <a:r>
            <a:rPr lang="en-US" sz="1600" kern="1200"/>
            <a:t>de Comunicaciones.</a:t>
          </a:r>
          <a:endParaRPr lang="es-SV" sz="1600" kern="1200" dirty="0"/>
        </a:p>
      </dsp:txBody>
      <dsp:txXfrm>
        <a:off x="43693" y="1009428"/>
        <a:ext cx="6710289" cy="807664"/>
      </dsp:txXfrm>
    </dsp:sp>
    <dsp:sp modelId="{5A5444A5-0498-4DBD-BF62-B5CAAD8D5AD7}">
      <dsp:nvSpPr>
        <dsp:cNvPr id="0" name=""/>
        <dsp:cNvSpPr/>
      </dsp:nvSpPr>
      <dsp:spPr>
        <a:xfrm>
          <a:off x="0" y="1906865"/>
          <a:ext cx="6797675" cy="895050"/>
        </a:xfrm>
        <a:prstGeom prst="roundRect">
          <a:avLst/>
        </a:prstGeom>
        <a:solidFill>
          <a:schemeClr val="accent2">
            <a:hueOff val="15615"/>
            <a:satOff val="-10750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Realización de actividades sociales: día de la familia, día del niño y fiesta navideña.</a:t>
          </a:r>
        </a:p>
      </dsp:txBody>
      <dsp:txXfrm>
        <a:off x="43693" y="1950558"/>
        <a:ext cx="6710289" cy="807664"/>
      </dsp:txXfrm>
    </dsp:sp>
    <dsp:sp modelId="{06F19525-F645-4252-AE01-85533881A383}">
      <dsp:nvSpPr>
        <dsp:cNvPr id="0" name=""/>
        <dsp:cNvSpPr/>
      </dsp:nvSpPr>
      <dsp:spPr>
        <a:xfrm>
          <a:off x="0" y="2847995"/>
          <a:ext cx="6797675" cy="895050"/>
        </a:xfrm>
        <a:prstGeom prst="roundRect">
          <a:avLst/>
        </a:prstGeom>
        <a:solidFill>
          <a:schemeClr val="accent2">
            <a:hueOff val="23423"/>
            <a:satOff val="-16126"/>
            <a:lumOff val="-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Realización de eventos académicos y profesionales de gran trascendencia, en los cuales el Colegio ha representado un posición </a:t>
          </a:r>
          <a:r>
            <a:rPr lang="es-SV" sz="1600" kern="1200" dirty="0" err="1"/>
            <a:t>sustentatada</a:t>
          </a:r>
          <a:r>
            <a:rPr lang="es-SV" sz="1600" kern="1200" dirty="0"/>
            <a:t> de los problemas del país. </a:t>
          </a:r>
        </a:p>
      </dsp:txBody>
      <dsp:txXfrm>
        <a:off x="43693" y="2891688"/>
        <a:ext cx="6710289" cy="807664"/>
      </dsp:txXfrm>
    </dsp:sp>
    <dsp:sp modelId="{6E1877F8-FC6C-4599-9B5C-CB825EFDC216}">
      <dsp:nvSpPr>
        <dsp:cNvPr id="0" name=""/>
        <dsp:cNvSpPr/>
      </dsp:nvSpPr>
      <dsp:spPr>
        <a:xfrm>
          <a:off x="0" y="3789126"/>
          <a:ext cx="6797675" cy="895050"/>
        </a:xfrm>
        <a:prstGeom prst="roundRect">
          <a:avLst/>
        </a:prstGeom>
        <a:solidFill>
          <a:schemeClr val="accent2">
            <a:hueOff val="31230"/>
            <a:satOff val="-21501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Dos jornadas de capacitaciones sobre el bitcoin, una a APES y la otra a Tutela Legal del Arzobispado.</a:t>
          </a:r>
        </a:p>
      </dsp:txBody>
      <dsp:txXfrm>
        <a:off x="43693" y="3832819"/>
        <a:ext cx="6710289" cy="807664"/>
      </dsp:txXfrm>
    </dsp:sp>
    <dsp:sp modelId="{85E555C9-A0FD-4243-A472-DADAE2CFA60C}">
      <dsp:nvSpPr>
        <dsp:cNvPr id="0" name=""/>
        <dsp:cNvSpPr/>
      </dsp:nvSpPr>
      <dsp:spPr>
        <a:xfrm>
          <a:off x="0" y="4730256"/>
          <a:ext cx="6797675" cy="89505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Convenio del COLPROCE con la UES para eventos e investigaciones conjuntas, programa de radios entre otras cosas.</a:t>
          </a:r>
          <a:endParaRPr lang="en-US" sz="1600" kern="1200" dirty="0"/>
        </a:p>
      </dsp:txBody>
      <dsp:txXfrm>
        <a:off x="43693" y="4773949"/>
        <a:ext cx="6710289" cy="8076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D449D9-C09B-4C65-BE2B-2114C206F681}">
      <dsp:nvSpPr>
        <dsp:cNvPr id="0" name=""/>
        <dsp:cNvSpPr/>
      </dsp:nvSpPr>
      <dsp:spPr>
        <a:xfrm>
          <a:off x="0" y="88776"/>
          <a:ext cx="6797675" cy="1053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 err="1"/>
            <a:t>Contactos</a:t>
          </a:r>
          <a:r>
            <a:rPr lang="en-US" sz="1800" kern="1200" dirty="0"/>
            <a:t> con </a:t>
          </a:r>
          <a:r>
            <a:rPr lang="en-US" sz="1800" kern="1200" dirty="0" err="1"/>
            <a:t>embajadas</a:t>
          </a:r>
          <a:r>
            <a:rPr lang="en-US" sz="1800" kern="1200" dirty="0"/>
            <a:t> </a:t>
          </a:r>
          <a:r>
            <a:rPr lang="en-US" sz="1800" kern="1200" dirty="0" err="1"/>
            <a:t>internacionales</a:t>
          </a:r>
          <a:r>
            <a:rPr lang="en-US" sz="1800" kern="1200" dirty="0"/>
            <a:t> de </a:t>
          </a:r>
          <a:r>
            <a:rPr lang="en-US" sz="1800" kern="1200" dirty="0" err="1"/>
            <a:t>países</a:t>
          </a:r>
          <a:r>
            <a:rPr lang="en-US" sz="1800" kern="1200" dirty="0"/>
            <a:t> </a:t>
          </a:r>
          <a:r>
            <a:rPr lang="en-US" sz="1800" kern="1200" dirty="0" err="1"/>
            <a:t>como</a:t>
          </a:r>
          <a:r>
            <a:rPr lang="en-US" sz="1800" kern="1200" dirty="0"/>
            <a:t> México, Costa Rica y Colombia.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51403" y="140179"/>
        <a:ext cx="6694869" cy="950194"/>
      </dsp:txXfrm>
    </dsp:sp>
    <dsp:sp modelId="{AD83BCF3-E0BB-4369-B4B1-9007C5C05344}">
      <dsp:nvSpPr>
        <dsp:cNvPr id="0" name=""/>
        <dsp:cNvSpPr/>
      </dsp:nvSpPr>
      <dsp:spPr>
        <a:xfrm>
          <a:off x="0" y="1193616"/>
          <a:ext cx="6797675" cy="1053000"/>
        </a:xfrm>
        <a:prstGeom prst="roundRect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800" kern="1200" dirty="0"/>
            <a:t>Comunicados y ruedas de prensas, sobre la ley bitcoin y proyecto de </a:t>
          </a:r>
          <a:r>
            <a:rPr lang="es-SV" sz="1800" kern="1200" dirty="0" err="1"/>
            <a:t>presupeusto</a:t>
          </a:r>
          <a:r>
            <a:rPr lang="es-SV" sz="1800" kern="1200" dirty="0"/>
            <a:t> nacional 2022.</a:t>
          </a:r>
        </a:p>
      </dsp:txBody>
      <dsp:txXfrm>
        <a:off x="51403" y="1245019"/>
        <a:ext cx="6694869" cy="950194"/>
      </dsp:txXfrm>
    </dsp:sp>
    <dsp:sp modelId="{F59A49E6-498B-4EE5-9711-5419284BCDAF}">
      <dsp:nvSpPr>
        <dsp:cNvPr id="0" name=""/>
        <dsp:cNvSpPr/>
      </dsp:nvSpPr>
      <dsp:spPr>
        <a:xfrm>
          <a:off x="0" y="2298456"/>
          <a:ext cx="6797675" cy="1053000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800" kern="1200" dirty="0"/>
            <a:t>Pronunciamiento y análisis sobre las finanzas y la deuda pública, en conjunto con organizaciones diversas como FUNDE, PROES, FUDECSO, ICEFI y FUDECEN. </a:t>
          </a:r>
          <a:endParaRPr lang="en-US" sz="1800" kern="1200" dirty="0"/>
        </a:p>
      </dsp:txBody>
      <dsp:txXfrm>
        <a:off x="51403" y="2349859"/>
        <a:ext cx="6694869" cy="950194"/>
      </dsp:txXfrm>
    </dsp:sp>
    <dsp:sp modelId="{2E48CE0F-4870-42A3-BC00-E0BFB453CF7A}">
      <dsp:nvSpPr>
        <dsp:cNvPr id="0" name=""/>
        <dsp:cNvSpPr/>
      </dsp:nvSpPr>
      <dsp:spPr>
        <a:xfrm>
          <a:off x="0" y="3403296"/>
          <a:ext cx="6797675" cy="1053000"/>
        </a:xfrm>
        <a:prstGeom prst="roundRect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kern="1200" noProof="0" dirty="0"/>
            <a:t>Presencias en diversos programas de radio </a:t>
          </a:r>
          <a:r>
            <a:rPr lang="es-ES" sz="1800" kern="1200" noProof="0"/>
            <a:t>y televisión.</a:t>
          </a:r>
          <a:endParaRPr lang="en-US" sz="1800" kern="1200" dirty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51403" y="3454699"/>
        <a:ext cx="6694869" cy="950194"/>
      </dsp:txXfrm>
    </dsp:sp>
    <dsp:sp modelId="{5632B558-57B3-4CB9-B394-593B10ED6B21}">
      <dsp:nvSpPr>
        <dsp:cNvPr id="0" name=""/>
        <dsp:cNvSpPr/>
      </dsp:nvSpPr>
      <dsp:spPr>
        <a:xfrm>
          <a:off x="0" y="4508136"/>
          <a:ext cx="6797675" cy="105300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Reactivación de las revistas del Colegio, de la cual  hay dos publicaciones realizadas.</a:t>
          </a:r>
          <a:endParaRPr lang="en-US" sz="1800" kern="1200" dirty="0"/>
        </a:p>
      </dsp:txBody>
      <dsp:txXfrm>
        <a:off x="51403" y="4559539"/>
        <a:ext cx="6694869" cy="9501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B782B1-1621-4B2C-A4CE-F8CAADFA828C}">
      <dsp:nvSpPr>
        <dsp:cNvPr id="0" name=""/>
        <dsp:cNvSpPr/>
      </dsp:nvSpPr>
      <dsp:spPr>
        <a:xfrm>
          <a:off x="377190" y="3160"/>
          <a:ext cx="2907506" cy="17445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Realizar un proceso de relanzamiento del COLPROCE con actividades que mejoren su proyección pública ante los profesionales en ciencias económicas, los agremiados y la sociedad en general.</a:t>
          </a:r>
          <a:endParaRPr lang="en-US" sz="1600" kern="1200" dirty="0"/>
        </a:p>
      </dsp:txBody>
      <dsp:txXfrm>
        <a:off x="377190" y="3160"/>
        <a:ext cx="2907506" cy="1744503"/>
      </dsp:txXfrm>
    </dsp:sp>
    <dsp:sp modelId="{97E63710-5268-4A6C-8592-69BB9BE3AFE1}">
      <dsp:nvSpPr>
        <dsp:cNvPr id="0" name=""/>
        <dsp:cNvSpPr/>
      </dsp:nvSpPr>
      <dsp:spPr>
        <a:xfrm>
          <a:off x="3575446" y="3160"/>
          <a:ext cx="2907506" cy="1744503"/>
        </a:xfrm>
        <a:prstGeom prst="rect">
          <a:avLst/>
        </a:prstGeom>
        <a:solidFill>
          <a:schemeClr val="accent2">
            <a:hueOff val="7808"/>
            <a:satOff val="-5375"/>
            <a:lumOff val="-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/>
            <a:t>Definir lineamientos con criterios objetivos y participativos para reconocimientos gremiales. </a:t>
          </a:r>
          <a:endParaRPr lang="en-US" sz="1600" kern="1200"/>
        </a:p>
      </dsp:txBody>
      <dsp:txXfrm>
        <a:off x="3575446" y="3160"/>
        <a:ext cx="2907506" cy="1744503"/>
      </dsp:txXfrm>
    </dsp:sp>
    <dsp:sp modelId="{D6529DB8-B9D5-444D-9D64-AF49E086DF7D}">
      <dsp:nvSpPr>
        <dsp:cNvPr id="0" name=""/>
        <dsp:cNvSpPr/>
      </dsp:nvSpPr>
      <dsp:spPr>
        <a:xfrm>
          <a:off x="6773703" y="3160"/>
          <a:ext cx="2907506" cy="1744503"/>
        </a:xfrm>
        <a:prstGeom prst="rect">
          <a:avLst/>
        </a:prstGeom>
        <a:solidFill>
          <a:schemeClr val="accent2">
            <a:hueOff val="15615"/>
            <a:satOff val="-10750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/>
            <a:t>Otorgamiento de becas de investigación para pregrado y postgrado.</a:t>
          </a:r>
          <a:endParaRPr lang="en-US" sz="1600" kern="1200"/>
        </a:p>
      </dsp:txBody>
      <dsp:txXfrm>
        <a:off x="6773703" y="3160"/>
        <a:ext cx="2907506" cy="1744503"/>
      </dsp:txXfrm>
    </dsp:sp>
    <dsp:sp modelId="{A047C4AF-60CE-44E5-B702-0B3D488A5663}">
      <dsp:nvSpPr>
        <dsp:cNvPr id="0" name=""/>
        <dsp:cNvSpPr/>
      </dsp:nvSpPr>
      <dsp:spPr>
        <a:xfrm>
          <a:off x="377190" y="2038415"/>
          <a:ext cx="2907506" cy="1744503"/>
        </a:xfrm>
        <a:prstGeom prst="rect">
          <a:avLst/>
        </a:prstGeom>
        <a:solidFill>
          <a:schemeClr val="accent2">
            <a:hueOff val="23423"/>
            <a:satOff val="-16126"/>
            <a:lumOff val="-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Modernización y actualización del sistema de información de socios, afiliación de nuevos socios, seguimiento de los socios y automatización del proceso de ingreso mediante la carnetización y emisión de brazaletes.</a:t>
          </a:r>
          <a:endParaRPr lang="en-US" sz="1600" kern="1200" dirty="0"/>
        </a:p>
      </dsp:txBody>
      <dsp:txXfrm>
        <a:off x="377190" y="2038415"/>
        <a:ext cx="2907506" cy="1744503"/>
      </dsp:txXfrm>
    </dsp:sp>
    <dsp:sp modelId="{97670458-06F1-4251-B4E4-56F4DC821AE7}">
      <dsp:nvSpPr>
        <dsp:cNvPr id="0" name=""/>
        <dsp:cNvSpPr/>
      </dsp:nvSpPr>
      <dsp:spPr>
        <a:xfrm>
          <a:off x="3575446" y="2038415"/>
          <a:ext cx="2907506" cy="1744503"/>
        </a:xfrm>
        <a:prstGeom prst="rect">
          <a:avLst/>
        </a:prstGeom>
        <a:solidFill>
          <a:schemeClr val="accent2">
            <a:hueOff val="31230"/>
            <a:satOff val="-21501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/>
            <a:t>Campaña de afiliación hacia el gremio no asociado.</a:t>
          </a:r>
          <a:endParaRPr lang="en-US" sz="1600" kern="1200"/>
        </a:p>
      </dsp:txBody>
      <dsp:txXfrm>
        <a:off x="3575446" y="2038415"/>
        <a:ext cx="2907506" cy="1744503"/>
      </dsp:txXfrm>
    </dsp:sp>
    <dsp:sp modelId="{DEC71999-F722-42DE-B4A9-2E2EFE09E3DF}">
      <dsp:nvSpPr>
        <dsp:cNvPr id="0" name=""/>
        <dsp:cNvSpPr/>
      </dsp:nvSpPr>
      <dsp:spPr>
        <a:xfrm>
          <a:off x="6773703" y="2038415"/>
          <a:ext cx="2907506" cy="1744503"/>
        </a:xfrm>
        <a:prstGeom prst="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/>
            <a:t>Elaboración de una propuesta para la defensa de los derechos de los agremiados en su desarrollo profesional.</a:t>
          </a:r>
          <a:endParaRPr lang="en-US" sz="1600" kern="1200"/>
        </a:p>
      </dsp:txBody>
      <dsp:txXfrm>
        <a:off x="6773703" y="2038415"/>
        <a:ext cx="2907506" cy="17445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0DFAF-A742-4F00-9C75-8BDA88084112}">
      <dsp:nvSpPr>
        <dsp:cNvPr id="0" name=""/>
        <dsp:cNvSpPr/>
      </dsp:nvSpPr>
      <dsp:spPr>
        <a:xfrm>
          <a:off x="2946" y="492115"/>
          <a:ext cx="2337792" cy="1402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/>
            <a:t>Modernización del software administrativo y contable.</a:t>
          </a:r>
          <a:endParaRPr lang="en-US" sz="1500" kern="1200"/>
        </a:p>
      </dsp:txBody>
      <dsp:txXfrm>
        <a:off x="2946" y="492115"/>
        <a:ext cx="2337792" cy="1402675"/>
      </dsp:txXfrm>
    </dsp:sp>
    <dsp:sp modelId="{3A3F0CF8-C164-45F2-B934-7EDF71FBBF88}">
      <dsp:nvSpPr>
        <dsp:cNvPr id="0" name=""/>
        <dsp:cNvSpPr/>
      </dsp:nvSpPr>
      <dsp:spPr>
        <a:xfrm>
          <a:off x="2574518" y="492115"/>
          <a:ext cx="2337792" cy="1402675"/>
        </a:xfrm>
        <a:prstGeom prst="rect">
          <a:avLst/>
        </a:prstGeom>
        <a:solidFill>
          <a:schemeClr val="accent2">
            <a:hueOff val="5577"/>
            <a:satOff val="-3839"/>
            <a:lumOff val="-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/>
            <a:t>Modernización del sistema de actas y su actualización.</a:t>
          </a:r>
          <a:endParaRPr lang="en-US" sz="1500" kern="1200"/>
        </a:p>
      </dsp:txBody>
      <dsp:txXfrm>
        <a:off x="2574518" y="492115"/>
        <a:ext cx="2337792" cy="1402675"/>
      </dsp:txXfrm>
    </dsp:sp>
    <dsp:sp modelId="{6D5AF23C-5B55-4E19-8C4C-66042B3D14A1}">
      <dsp:nvSpPr>
        <dsp:cNvPr id="0" name=""/>
        <dsp:cNvSpPr/>
      </dsp:nvSpPr>
      <dsp:spPr>
        <a:xfrm>
          <a:off x="5146089" y="492115"/>
          <a:ext cx="2337792" cy="1402675"/>
        </a:xfrm>
        <a:prstGeom prst="rect">
          <a:avLst/>
        </a:prstGeom>
        <a:solidFill>
          <a:schemeClr val="accent2">
            <a:hueOff val="11154"/>
            <a:satOff val="-7679"/>
            <a:lumOff val="-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/>
            <a:t>Agilizar la aprobación de los Estatutos y el Sistema Contable.</a:t>
          </a:r>
          <a:endParaRPr lang="en-US" sz="1500" kern="1200"/>
        </a:p>
      </dsp:txBody>
      <dsp:txXfrm>
        <a:off x="5146089" y="492115"/>
        <a:ext cx="2337792" cy="1402675"/>
      </dsp:txXfrm>
    </dsp:sp>
    <dsp:sp modelId="{DF0A2AE9-F88C-4C42-96BF-92F783E0CB7A}">
      <dsp:nvSpPr>
        <dsp:cNvPr id="0" name=""/>
        <dsp:cNvSpPr/>
      </dsp:nvSpPr>
      <dsp:spPr>
        <a:xfrm>
          <a:off x="7717661" y="492115"/>
          <a:ext cx="2337792" cy="1402675"/>
        </a:xfrm>
        <a:prstGeom prst="rect">
          <a:avLst/>
        </a:prstGeom>
        <a:solidFill>
          <a:schemeClr val="accent2">
            <a:hueOff val="16731"/>
            <a:satOff val="-11518"/>
            <a:lumOff val="-294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 dirty="0"/>
            <a:t>Mejorar la divulgación y fomento de la participación de los agremiados al Colegio mediante actividades recurrentes que favorezcan además la autogestión.</a:t>
          </a:r>
          <a:endParaRPr lang="en-US" sz="1500" kern="1200" dirty="0"/>
        </a:p>
      </dsp:txBody>
      <dsp:txXfrm>
        <a:off x="7717661" y="492115"/>
        <a:ext cx="2337792" cy="1402675"/>
      </dsp:txXfrm>
    </dsp:sp>
    <dsp:sp modelId="{367276A1-95A6-4E6D-ABE3-8E9C322182B9}">
      <dsp:nvSpPr>
        <dsp:cNvPr id="0" name=""/>
        <dsp:cNvSpPr/>
      </dsp:nvSpPr>
      <dsp:spPr>
        <a:xfrm>
          <a:off x="2946" y="2128569"/>
          <a:ext cx="2337792" cy="1402675"/>
        </a:xfrm>
        <a:prstGeom prst="rect">
          <a:avLst/>
        </a:prstGeom>
        <a:solidFill>
          <a:schemeClr val="accent2">
            <a:hueOff val="22307"/>
            <a:satOff val="-15358"/>
            <a:lumOff val="-392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 dirty="0"/>
            <a:t>Acercamiento y apoyo a diversos sectores de la sociedad.</a:t>
          </a:r>
          <a:endParaRPr lang="en-US" sz="1500" kern="1200" dirty="0"/>
        </a:p>
      </dsp:txBody>
      <dsp:txXfrm>
        <a:off x="2946" y="2128569"/>
        <a:ext cx="2337792" cy="1402675"/>
      </dsp:txXfrm>
    </dsp:sp>
    <dsp:sp modelId="{9FC18240-04B3-45B8-9AAE-67C86399C8D7}">
      <dsp:nvSpPr>
        <dsp:cNvPr id="0" name=""/>
        <dsp:cNvSpPr/>
      </dsp:nvSpPr>
      <dsp:spPr>
        <a:xfrm>
          <a:off x="2574518" y="2128569"/>
          <a:ext cx="2337792" cy="1402675"/>
        </a:xfrm>
        <a:prstGeom prst="rect">
          <a:avLst/>
        </a:prstGeom>
        <a:solidFill>
          <a:schemeClr val="accent2">
            <a:hueOff val="27884"/>
            <a:satOff val="-19197"/>
            <a:lumOff val="-490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 dirty="0"/>
            <a:t>Evaluación, actualización y ampliación del portafolio de servicios del colegio.</a:t>
          </a:r>
          <a:endParaRPr lang="en-US" sz="1500" kern="1200" dirty="0"/>
        </a:p>
      </dsp:txBody>
      <dsp:txXfrm>
        <a:off x="2574518" y="2128569"/>
        <a:ext cx="2337792" cy="1402675"/>
      </dsp:txXfrm>
    </dsp:sp>
    <dsp:sp modelId="{77570690-DCE1-4A73-BB94-009E0997F481}">
      <dsp:nvSpPr>
        <dsp:cNvPr id="0" name=""/>
        <dsp:cNvSpPr/>
      </dsp:nvSpPr>
      <dsp:spPr>
        <a:xfrm>
          <a:off x="5146089" y="2128569"/>
          <a:ext cx="2337792" cy="1402675"/>
        </a:xfrm>
        <a:prstGeom prst="rect">
          <a:avLst/>
        </a:prstGeom>
        <a:solidFill>
          <a:schemeClr val="accent2">
            <a:hueOff val="33461"/>
            <a:satOff val="-23037"/>
            <a:lumOff val="-588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/>
            <a:t>Promover alianzas con universidades para la prestación de servicios.</a:t>
          </a:r>
          <a:endParaRPr lang="en-US" sz="1500" kern="1200"/>
        </a:p>
      </dsp:txBody>
      <dsp:txXfrm>
        <a:off x="5146089" y="2128569"/>
        <a:ext cx="2337792" cy="1402675"/>
      </dsp:txXfrm>
    </dsp:sp>
    <dsp:sp modelId="{AF4F90FE-E14A-44E8-9058-8C7AD3F30BEC}">
      <dsp:nvSpPr>
        <dsp:cNvPr id="0" name=""/>
        <dsp:cNvSpPr/>
      </dsp:nvSpPr>
      <dsp:spPr>
        <a:xfrm>
          <a:off x="7717661" y="2128569"/>
          <a:ext cx="2337792" cy="1402675"/>
        </a:xfrm>
        <a:prstGeom prst="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/>
            <a:t>Ruedas de prensa sobre temas de coyuntura económica.</a:t>
          </a:r>
          <a:endParaRPr lang="en-US" sz="1500" kern="1200"/>
        </a:p>
      </dsp:txBody>
      <dsp:txXfrm>
        <a:off x="7717661" y="2128569"/>
        <a:ext cx="2337792" cy="14026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31BBC-CE43-4B17-97D2-3A5B45103F7D}">
      <dsp:nvSpPr>
        <dsp:cNvPr id="0" name=""/>
        <dsp:cNvSpPr/>
      </dsp:nvSpPr>
      <dsp:spPr>
        <a:xfrm>
          <a:off x="963848" y="2178"/>
          <a:ext cx="1890861" cy="11345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Impartir cursos y diplomados.</a:t>
          </a:r>
          <a:endParaRPr lang="en-US" sz="1400" kern="1200"/>
        </a:p>
      </dsp:txBody>
      <dsp:txXfrm>
        <a:off x="963848" y="2178"/>
        <a:ext cx="1890861" cy="1134516"/>
      </dsp:txXfrm>
    </dsp:sp>
    <dsp:sp modelId="{0FE11B45-8DA9-4D61-84FF-F07690237A9C}">
      <dsp:nvSpPr>
        <dsp:cNvPr id="0" name=""/>
        <dsp:cNvSpPr/>
      </dsp:nvSpPr>
      <dsp:spPr>
        <a:xfrm>
          <a:off x="3043795" y="2178"/>
          <a:ext cx="1890861" cy="1134516"/>
        </a:xfrm>
        <a:prstGeom prst="rect">
          <a:avLst/>
        </a:prstGeom>
        <a:solidFill>
          <a:schemeClr val="accent2">
            <a:hueOff val="3904"/>
            <a:satOff val="-2688"/>
            <a:lumOff val="-68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Realizar eventos sobre temas económicos.</a:t>
          </a:r>
          <a:endParaRPr lang="en-US" sz="1400" kern="1200"/>
        </a:p>
      </dsp:txBody>
      <dsp:txXfrm>
        <a:off x="3043795" y="2178"/>
        <a:ext cx="1890861" cy="1134516"/>
      </dsp:txXfrm>
    </dsp:sp>
    <dsp:sp modelId="{99E6FB82-CD31-4A35-B053-440672F34FB4}">
      <dsp:nvSpPr>
        <dsp:cNvPr id="0" name=""/>
        <dsp:cNvSpPr/>
      </dsp:nvSpPr>
      <dsp:spPr>
        <a:xfrm>
          <a:off x="5123743" y="2178"/>
          <a:ext cx="1890861" cy="1134516"/>
        </a:xfrm>
        <a:prstGeom prst="rect">
          <a:avLst/>
        </a:prstGeom>
        <a:solidFill>
          <a:schemeClr val="accent2">
            <a:hueOff val="7808"/>
            <a:satOff val="-5375"/>
            <a:lumOff val="-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Realizar publicaciones como boletines, revistas, investigaciones y gestionar un espacio radial.</a:t>
          </a:r>
          <a:endParaRPr lang="en-US" sz="1400" kern="1200" dirty="0"/>
        </a:p>
      </dsp:txBody>
      <dsp:txXfrm>
        <a:off x="5123743" y="2178"/>
        <a:ext cx="1890861" cy="1134516"/>
      </dsp:txXfrm>
    </dsp:sp>
    <dsp:sp modelId="{66E28E6B-23D2-4B84-B077-80206815229F}">
      <dsp:nvSpPr>
        <dsp:cNvPr id="0" name=""/>
        <dsp:cNvSpPr/>
      </dsp:nvSpPr>
      <dsp:spPr>
        <a:xfrm>
          <a:off x="7203690" y="2178"/>
          <a:ext cx="1890861" cy="1134516"/>
        </a:xfrm>
        <a:prstGeom prst="rect">
          <a:avLst/>
        </a:prstGeom>
        <a:solidFill>
          <a:schemeClr val="accent2">
            <a:hueOff val="11711"/>
            <a:satOff val="-8063"/>
            <a:lumOff val="-2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Iniciar el proyecto de la biblioteca, pública o virtual.</a:t>
          </a:r>
          <a:endParaRPr lang="en-US" sz="1400" kern="1200"/>
        </a:p>
      </dsp:txBody>
      <dsp:txXfrm>
        <a:off x="7203690" y="2178"/>
        <a:ext cx="1890861" cy="1134516"/>
      </dsp:txXfrm>
    </dsp:sp>
    <dsp:sp modelId="{79DCAEE7-4364-4789-B217-A9D95CD6E600}">
      <dsp:nvSpPr>
        <dsp:cNvPr id="0" name=""/>
        <dsp:cNvSpPr/>
      </dsp:nvSpPr>
      <dsp:spPr>
        <a:xfrm>
          <a:off x="963848" y="1325781"/>
          <a:ext cx="1890861" cy="1134516"/>
        </a:xfrm>
        <a:prstGeom prst="rect">
          <a:avLst/>
        </a:prstGeom>
        <a:solidFill>
          <a:schemeClr val="accent2">
            <a:hueOff val="15615"/>
            <a:satOff val="-10750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Gestionar becas e intercambios internacionales.</a:t>
          </a:r>
          <a:endParaRPr lang="en-US" sz="1400" kern="1200"/>
        </a:p>
      </dsp:txBody>
      <dsp:txXfrm>
        <a:off x="963848" y="1325781"/>
        <a:ext cx="1890861" cy="1134516"/>
      </dsp:txXfrm>
    </dsp:sp>
    <dsp:sp modelId="{829DB31E-B203-49CE-8135-638BDE2CF8FC}">
      <dsp:nvSpPr>
        <dsp:cNvPr id="0" name=""/>
        <dsp:cNvSpPr/>
      </dsp:nvSpPr>
      <dsp:spPr>
        <a:xfrm>
          <a:off x="3043795" y="1325781"/>
          <a:ext cx="1890861" cy="1134516"/>
        </a:xfrm>
        <a:prstGeom prst="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Trabajar convenios de cooperación con Universidades para gestionar servicio social.</a:t>
          </a:r>
          <a:endParaRPr lang="en-US" sz="1400" kern="1200"/>
        </a:p>
      </dsp:txBody>
      <dsp:txXfrm>
        <a:off x="3043795" y="1325781"/>
        <a:ext cx="1890861" cy="1134516"/>
      </dsp:txXfrm>
    </dsp:sp>
    <dsp:sp modelId="{78557752-B2D3-4775-AB98-5F01771F85F6}">
      <dsp:nvSpPr>
        <dsp:cNvPr id="0" name=""/>
        <dsp:cNvSpPr/>
      </dsp:nvSpPr>
      <dsp:spPr>
        <a:xfrm>
          <a:off x="5123743" y="1325781"/>
          <a:ext cx="1890861" cy="1134516"/>
        </a:xfrm>
        <a:prstGeom prst="rect">
          <a:avLst/>
        </a:prstGeom>
        <a:solidFill>
          <a:schemeClr val="accent2">
            <a:hueOff val="23423"/>
            <a:satOff val="-16126"/>
            <a:lumOff val="-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Crear una unidad de comunicación institucional.</a:t>
          </a:r>
          <a:endParaRPr lang="en-US" sz="1400" kern="1200"/>
        </a:p>
      </dsp:txBody>
      <dsp:txXfrm>
        <a:off x="5123743" y="1325781"/>
        <a:ext cx="1890861" cy="1134516"/>
      </dsp:txXfrm>
    </dsp:sp>
    <dsp:sp modelId="{8EA90CF0-355D-43BA-A9F1-2C039C14128F}">
      <dsp:nvSpPr>
        <dsp:cNvPr id="0" name=""/>
        <dsp:cNvSpPr/>
      </dsp:nvSpPr>
      <dsp:spPr>
        <a:xfrm>
          <a:off x="7203690" y="1325781"/>
          <a:ext cx="1890861" cy="1134516"/>
        </a:xfrm>
        <a:prstGeom prst="rect">
          <a:avLst/>
        </a:prstGeom>
        <a:solidFill>
          <a:schemeClr val="accent2">
            <a:hueOff val="27327"/>
            <a:satOff val="-18813"/>
            <a:lumOff val="-480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Gestionar la firma del convenio con BANDESAL y el crédito en proceso de otorgamiento.</a:t>
          </a:r>
          <a:endParaRPr lang="en-US" sz="1400" kern="1200"/>
        </a:p>
      </dsp:txBody>
      <dsp:txXfrm>
        <a:off x="7203690" y="1325781"/>
        <a:ext cx="1890861" cy="1134516"/>
      </dsp:txXfrm>
    </dsp:sp>
    <dsp:sp modelId="{2A6CDEF2-AC8F-49AF-9BED-6151B3300908}">
      <dsp:nvSpPr>
        <dsp:cNvPr id="0" name=""/>
        <dsp:cNvSpPr/>
      </dsp:nvSpPr>
      <dsp:spPr>
        <a:xfrm>
          <a:off x="2003821" y="2649384"/>
          <a:ext cx="1890861" cy="1134516"/>
        </a:xfrm>
        <a:prstGeom prst="rect">
          <a:avLst/>
        </a:prstGeom>
        <a:solidFill>
          <a:schemeClr val="accent2">
            <a:hueOff val="31230"/>
            <a:satOff val="-21501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Definir proyectos de remodelación de las instalaciones para su posterior gestión de recursos.</a:t>
          </a:r>
          <a:endParaRPr lang="en-US" sz="1400" kern="1200"/>
        </a:p>
      </dsp:txBody>
      <dsp:txXfrm>
        <a:off x="2003821" y="2649384"/>
        <a:ext cx="1890861" cy="1134516"/>
      </dsp:txXfrm>
    </dsp:sp>
    <dsp:sp modelId="{78272DB7-E957-4983-8CF1-4C98E8DE9329}">
      <dsp:nvSpPr>
        <dsp:cNvPr id="0" name=""/>
        <dsp:cNvSpPr/>
      </dsp:nvSpPr>
      <dsp:spPr>
        <a:xfrm>
          <a:off x="4083769" y="2649384"/>
          <a:ext cx="1890861" cy="1134516"/>
        </a:xfrm>
        <a:prstGeom prst="rect">
          <a:avLst/>
        </a:prstGeom>
        <a:solidFill>
          <a:schemeClr val="accent2">
            <a:hueOff val="35134"/>
            <a:satOff val="-24188"/>
            <a:lumOff val="-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Implementar proyectos que generen ingresos al colegio como bar y restaurante.</a:t>
          </a:r>
          <a:endParaRPr lang="en-US" sz="1400" kern="1200"/>
        </a:p>
      </dsp:txBody>
      <dsp:txXfrm>
        <a:off x="4083769" y="2649384"/>
        <a:ext cx="1890861" cy="1134516"/>
      </dsp:txXfrm>
    </dsp:sp>
    <dsp:sp modelId="{0F704909-A398-4677-A047-16D92DE8C150}">
      <dsp:nvSpPr>
        <dsp:cNvPr id="0" name=""/>
        <dsp:cNvSpPr/>
      </dsp:nvSpPr>
      <dsp:spPr>
        <a:xfrm>
          <a:off x="6163716" y="2649384"/>
          <a:ext cx="1890861" cy="1134516"/>
        </a:xfrm>
        <a:prstGeom prst="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Mejorar la seguridad de las instalaciones del COLPROCE.</a:t>
          </a:r>
          <a:endParaRPr lang="en-US" sz="1400" kern="1200"/>
        </a:p>
      </dsp:txBody>
      <dsp:txXfrm>
        <a:off x="6163716" y="2649384"/>
        <a:ext cx="1890861" cy="11345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82C4C-6355-4373-9ECD-AD8890E0C3B4}">
      <dsp:nvSpPr>
        <dsp:cNvPr id="0" name=""/>
        <dsp:cNvSpPr/>
      </dsp:nvSpPr>
      <dsp:spPr>
        <a:xfrm>
          <a:off x="0" y="10982"/>
          <a:ext cx="6797675" cy="88759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2100" kern="1200" dirty="0"/>
            <a:t>Fortalecer la gestión financiera del Colegio: mora </a:t>
          </a:r>
          <a:r>
            <a:rPr lang="es-SV" sz="2100" kern="1200" dirty="0" err="1"/>
            <a:t>socios,nuevos</a:t>
          </a:r>
          <a:r>
            <a:rPr lang="es-SV" sz="2100" kern="1200" dirty="0"/>
            <a:t> servicios y gestión de proyectos.</a:t>
          </a:r>
          <a:endParaRPr lang="en-US" sz="2100" kern="1200" dirty="0"/>
        </a:p>
      </dsp:txBody>
      <dsp:txXfrm>
        <a:off x="43329" y="54311"/>
        <a:ext cx="6711017" cy="800933"/>
      </dsp:txXfrm>
    </dsp:sp>
    <dsp:sp modelId="{2C9A6C35-D409-4C4A-83CF-4DF0BFCD253A}">
      <dsp:nvSpPr>
        <dsp:cNvPr id="0" name=""/>
        <dsp:cNvSpPr/>
      </dsp:nvSpPr>
      <dsp:spPr>
        <a:xfrm>
          <a:off x="0" y="959053"/>
          <a:ext cx="6797675" cy="887591"/>
        </a:xfrm>
        <a:prstGeom prst="roundRect">
          <a:avLst/>
        </a:prstGeom>
        <a:solidFill>
          <a:schemeClr val="accent2">
            <a:hueOff val="7808"/>
            <a:satOff val="-5375"/>
            <a:lumOff val="-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2100" kern="1200" dirty="0"/>
            <a:t>Seguimiento a autorización de sistema contable y nuevos estatutos por parte de Gobernación.</a:t>
          </a:r>
          <a:endParaRPr lang="en-US" sz="2100" kern="1200" dirty="0"/>
        </a:p>
      </dsp:txBody>
      <dsp:txXfrm>
        <a:off x="43329" y="1002382"/>
        <a:ext cx="6711017" cy="800933"/>
      </dsp:txXfrm>
    </dsp:sp>
    <dsp:sp modelId="{B4F5F70C-1C1D-4B59-BF89-BBB2962B9B92}">
      <dsp:nvSpPr>
        <dsp:cNvPr id="0" name=""/>
        <dsp:cNvSpPr/>
      </dsp:nvSpPr>
      <dsp:spPr>
        <a:xfrm>
          <a:off x="0" y="1907124"/>
          <a:ext cx="6797675" cy="887591"/>
        </a:xfrm>
        <a:prstGeom prst="roundRect">
          <a:avLst/>
        </a:prstGeom>
        <a:solidFill>
          <a:schemeClr val="accent2">
            <a:hueOff val="15615"/>
            <a:satOff val="-10750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/>
            <a:t>Seguimiento a legalización de libro de acta en </a:t>
          </a:r>
          <a:r>
            <a:rPr lang="es-SV" sz="2100" kern="1200"/>
            <a:t>.Gobernación.</a:t>
          </a:r>
          <a:endParaRPr lang="es-SV" sz="2100" kern="1200" dirty="0"/>
        </a:p>
      </dsp:txBody>
      <dsp:txXfrm>
        <a:off x="43329" y="1950453"/>
        <a:ext cx="6711017" cy="800933"/>
      </dsp:txXfrm>
    </dsp:sp>
    <dsp:sp modelId="{8B9E7936-D18B-452C-950F-A025A3AB9D6C}">
      <dsp:nvSpPr>
        <dsp:cNvPr id="0" name=""/>
        <dsp:cNvSpPr/>
      </dsp:nvSpPr>
      <dsp:spPr>
        <a:xfrm>
          <a:off x="0" y="2855195"/>
          <a:ext cx="6797675" cy="887591"/>
        </a:xfrm>
        <a:prstGeom prst="roundRect">
          <a:avLst/>
        </a:prstGeom>
        <a:solidFill>
          <a:schemeClr val="accent2">
            <a:hueOff val="23423"/>
            <a:satOff val="-16126"/>
            <a:lumOff val="-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100" kern="1200" dirty="0" err="1"/>
            <a:t>Automatizar</a:t>
          </a:r>
          <a:r>
            <a:rPr lang="en-US" sz="2100" kern="1200" dirty="0"/>
            <a:t> </a:t>
          </a:r>
          <a:r>
            <a:rPr lang="en-US" sz="2100" kern="1200" dirty="0" err="1"/>
            <a:t>los</a:t>
          </a:r>
          <a:r>
            <a:rPr lang="en-US" sz="2100" kern="1200" dirty="0"/>
            <a:t> </a:t>
          </a:r>
          <a:r>
            <a:rPr lang="en-US" sz="2100" kern="1200" dirty="0" err="1"/>
            <a:t>procesos</a:t>
          </a:r>
          <a:r>
            <a:rPr lang="en-US" sz="2100" kern="1200" dirty="0"/>
            <a:t> </a:t>
          </a:r>
          <a:r>
            <a:rPr lang="en-US" sz="2100" kern="1200" dirty="0" err="1"/>
            <a:t>administrativos</a:t>
          </a:r>
          <a:r>
            <a:rPr lang="en-US" sz="2100" kern="1200" dirty="0"/>
            <a:t>: </a:t>
          </a:r>
          <a:r>
            <a:rPr lang="en-US" sz="2100" kern="1200" dirty="0" err="1"/>
            <a:t>ingresos</a:t>
          </a:r>
          <a:r>
            <a:rPr lang="en-US" sz="2100" kern="1200" dirty="0"/>
            <a:t> y </a:t>
          </a:r>
          <a:r>
            <a:rPr lang="en-US" sz="2100" kern="1200" dirty="0" err="1"/>
            <a:t>gastos</a:t>
          </a:r>
          <a:r>
            <a:rPr lang="en-US" sz="2100" kern="1200" dirty="0"/>
            <a:t>.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>
        <a:off x="43329" y="2898524"/>
        <a:ext cx="6711017" cy="800933"/>
      </dsp:txXfrm>
    </dsp:sp>
    <dsp:sp modelId="{203706A9-6270-4CC3-BB7D-EFDF90CC03A1}">
      <dsp:nvSpPr>
        <dsp:cNvPr id="0" name=""/>
        <dsp:cNvSpPr/>
      </dsp:nvSpPr>
      <dsp:spPr>
        <a:xfrm>
          <a:off x="0" y="3803267"/>
          <a:ext cx="6797675" cy="887591"/>
        </a:xfrm>
        <a:prstGeom prst="roundRect">
          <a:avLst/>
        </a:prstGeom>
        <a:solidFill>
          <a:schemeClr val="accent2">
            <a:hueOff val="31230"/>
            <a:satOff val="-21501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baseline="0" dirty="0" err="1"/>
            <a:t>Establecer</a:t>
          </a:r>
          <a:r>
            <a:rPr lang="en-US" sz="2100" kern="1200" baseline="0" dirty="0"/>
            <a:t> un </a:t>
          </a:r>
          <a:r>
            <a:rPr lang="en-US" sz="2100" kern="1200" baseline="0" dirty="0" err="1"/>
            <a:t>sistema</a:t>
          </a:r>
          <a:r>
            <a:rPr lang="en-US" sz="2100" kern="1200" baseline="0" dirty="0"/>
            <a:t> de control </a:t>
          </a:r>
          <a:r>
            <a:rPr lang="en-US" sz="2100" kern="1200" baseline="0" dirty="0" err="1"/>
            <a:t>interno</a:t>
          </a:r>
          <a:r>
            <a:rPr lang="en-US" sz="2100" kern="1200" baseline="0" dirty="0"/>
            <a:t>: </a:t>
          </a:r>
          <a:r>
            <a:rPr lang="en-US" sz="2100" kern="1200" baseline="0" dirty="0" err="1"/>
            <a:t>manuales</a:t>
          </a:r>
          <a:r>
            <a:rPr lang="en-US" sz="2100" kern="1200" baseline="0" dirty="0"/>
            <a:t> y </a:t>
          </a:r>
          <a:r>
            <a:rPr lang="en-US" sz="2100" kern="1200" baseline="0" dirty="0" err="1"/>
            <a:t>procedimientos</a:t>
          </a:r>
          <a:r>
            <a:rPr lang="en-US" sz="2100" kern="1200" baseline="0" dirty="0"/>
            <a:t>, </a:t>
          </a:r>
          <a:r>
            <a:rPr lang="en-US" sz="2100" kern="1200" baseline="0" dirty="0" err="1"/>
            <a:t>contratos</a:t>
          </a:r>
          <a:r>
            <a:rPr lang="en-US" sz="2100" kern="1200" baseline="0" dirty="0"/>
            <a:t>.</a:t>
          </a:r>
          <a:endParaRPr lang="es-SV" sz="2100" kern="1200" dirty="0"/>
        </a:p>
      </dsp:txBody>
      <dsp:txXfrm>
        <a:off x="43329" y="3846596"/>
        <a:ext cx="6711017" cy="800933"/>
      </dsp:txXfrm>
    </dsp:sp>
    <dsp:sp modelId="{C72166BC-4E7C-4AC8-9B38-3AFA5DDF33BA}">
      <dsp:nvSpPr>
        <dsp:cNvPr id="0" name=""/>
        <dsp:cNvSpPr/>
      </dsp:nvSpPr>
      <dsp:spPr>
        <a:xfrm>
          <a:off x="0" y="4751338"/>
          <a:ext cx="6797675" cy="887591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Mejorar</a:t>
          </a:r>
          <a:r>
            <a:rPr lang="en-US" sz="2100" kern="1200" dirty="0"/>
            <a:t> las </a:t>
          </a:r>
          <a:r>
            <a:rPr lang="en-US" sz="2100" kern="1200" dirty="0" err="1"/>
            <a:t>instalaciones</a:t>
          </a:r>
          <a:r>
            <a:rPr lang="en-US" sz="2100" kern="1200" dirty="0"/>
            <a:t> del </a:t>
          </a:r>
          <a:r>
            <a:rPr lang="en-US" sz="2100" kern="1200" dirty="0" err="1"/>
            <a:t>Colegio</a:t>
          </a:r>
          <a:r>
            <a:rPr lang="en-US" sz="2100" kern="1200" dirty="0"/>
            <a:t>: </a:t>
          </a:r>
          <a:r>
            <a:rPr lang="en-US" sz="2100" kern="1200" dirty="0" err="1"/>
            <a:t>desvestideros</a:t>
          </a:r>
          <a:r>
            <a:rPr lang="en-US" sz="2100" kern="1200" dirty="0"/>
            <a:t>, </a:t>
          </a:r>
          <a:r>
            <a:rPr lang="en-US" sz="2100" kern="1200" dirty="0" err="1"/>
            <a:t>área</a:t>
          </a:r>
          <a:r>
            <a:rPr lang="en-US" sz="2100" kern="1200" dirty="0"/>
            <a:t> </a:t>
          </a:r>
          <a:r>
            <a:rPr lang="en-US" sz="2100" kern="1200" dirty="0" err="1"/>
            <a:t>piscina</a:t>
          </a:r>
          <a:r>
            <a:rPr lang="en-US" sz="2100" kern="1200" dirty="0"/>
            <a:t>, etc.</a:t>
          </a:r>
        </a:p>
      </dsp:txBody>
      <dsp:txXfrm>
        <a:off x="43329" y="4794667"/>
        <a:ext cx="6711017" cy="80093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DE21E-E543-4C21-9521-BD3F0E2538C5}">
      <dsp:nvSpPr>
        <dsp:cNvPr id="0" name=""/>
        <dsp:cNvSpPr/>
      </dsp:nvSpPr>
      <dsp:spPr>
        <a:xfrm>
          <a:off x="0" y="417315"/>
          <a:ext cx="6797675" cy="7739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SV" sz="1400" kern="1200" dirty="0"/>
            <a:t>Elaborar propuesta para la defensa de los derechos gremiales.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37781" y="455096"/>
        <a:ext cx="6722113" cy="698393"/>
      </dsp:txXfrm>
    </dsp:sp>
    <dsp:sp modelId="{C57637C3-A165-45DD-82D1-B24C1D995B44}">
      <dsp:nvSpPr>
        <dsp:cNvPr id="0" name=""/>
        <dsp:cNvSpPr/>
      </dsp:nvSpPr>
      <dsp:spPr>
        <a:xfrm>
          <a:off x="0" y="1216565"/>
          <a:ext cx="6797675" cy="773955"/>
        </a:xfrm>
        <a:prstGeom prst="roundRect">
          <a:avLst/>
        </a:prstGeom>
        <a:solidFill>
          <a:schemeClr val="accent2">
            <a:hueOff val="7808"/>
            <a:satOff val="-5375"/>
            <a:lumOff val="-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Mejorar  base de datos de agremiados, </a:t>
          </a:r>
          <a:r>
            <a:rPr lang="es-SV" sz="1400" kern="1200" dirty="0" err="1"/>
            <a:t>carnetizar</a:t>
          </a:r>
          <a:r>
            <a:rPr lang="es-SV" sz="1400" kern="1200" dirty="0"/>
            <a:t> y mejorar el control de ingreso.</a:t>
          </a:r>
        </a:p>
      </dsp:txBody>
      <dsp:txXfrm>
        <a:off x="37781" y="1254346"/>
        <a:ext cx="6722113" cy="698393"/>
      </dsp:txXfrm>
    </dsp:sp>
    <dsp:sp modelId="{203706A9-6270-4CC3-BB7D-EFDF90CC03A1}">
      <dsp:nvSpPr>
        <dsp:cNvPr id="0" name=""/>
        <dsp:cNvSpPr/>
      </dsp:nvSpPr>
      <dsp:spPr>
        <a:xfrm>
          <a:off x="0" y="2030840"/>
          <a:ext cx="6797675" cy="773955"/>
        </a:xfrm>
        <a:prstGeom prst="roundRect">
          <a:avLst/>
        </a:prstGeom>
        <a:solidFill>
          <a:schemeClr val="accent2">
            <a:hueOff val="15615"/>
            <a:satOff val="-10750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SV" sz="1400" kern="1200" dirty="0"/>
            <a:t>Aumentar la cantidad de socias y socios del Colegio.</a:t>
          </a:r>
          <a:endParaRPr lang="en-US" sz="1400" kern="1200" dirty="0"/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400" kern="1200" dirty="0"/>
        </a:p>
      </dsp:txBody>
      <dsp:txXfrm>
        <a:off x="37781" y="2068621"/>
        <a:ext cx="6722113" cy="698393"/>
      </dsp:txXfrm>
    </dsp:sp>
    <dsp:sp modelId="{4C494A72-B6B7-4837-8603-772CC1D725A1}">
      <dsp:nvSpPr>
        <dsp:cNvPr id="0" name=""/>
        <dsp:cNvSpPr/>
      </dsp:nvSpPr>
      <dsp:spPr>
        <a:xfrm>
          <a:off x="0" y="2845116"/>
          <a:ext cx="6797675" cy="773955"/>
        </a:xfrm>
        <a:prstGeom prst="roundRect">
          <a:avLst/>
        </a:prstGeom>
        <a:solidFill>
          <a:schemeClr val="accent2">
            <a:hueOff val="23423"/>
            <a:satOff val="-16126"/>
            <a:lumOff val="-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Diseñar e Implementar campaña para la promoción de </a:t>
          </a:r>
          <a:r>
            <a:rPr lang="es-SV" sz="1400" kern="1200" dirty="0" err="1"/>
            <a:t>gremialización</a:t>
          </a:r>
          <a:r>
            <a:rPr lang="en-US" sz="1400" kern="1200" dirty="0"/>
            <a:t>.</a:t>
          </a:r>
          <a:endParaRPr lang="es-SV" sz="1400" kern="1200" dirty="0"/>
        </a:p>
      </dsp:txBody>
      <dsp:txXfrm>
        <a:off x="37781" y="2882897"/>
        <a:ext cx="6722113" cy="698393"/>
      </dsp:txXfrm>
    </dsp:sp>
    <dsp:sp modelId="{5A5444A5-0498-4DBD-BF62-B5CAAD8D5AD7}">
      <dsp:nvSpPr>
        <dsp:cNvPr id="0" name=""/>
        <dsp:cNvSpPr/>
      </dsp:nvSpPr>
      <dsp:spPr>
        <a:xfrm>
          <a:off x="0" y="3659391"/>
          <a:ext cx="6797675" cy="773955"/>
        </a:xfrm>
        <a:prstGeom prst="roundRect">
          <a:avLst/>
        </a:prstGeom>
        <a:solidFill>
          <a:schemeClr val="accent2">
            <a:hueOff val="31230"/>
            <a:satOff val="-21501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SV" sz="1400" kern="1200" dirty="0"/>
            <a:t>Fomentar la participación de los agremiados al Colegio</a:t>
          </a:r>
        </a:p>
      </dsp:txBody>
      <dsp:txXfrm>
        <a:off x="37781" y="3697172"/>
        <a:ext cx="6722113" cy="698393"/>
      </dsp:txXfrm>
    </dsp:sp>
    <dsp:sp modelId="{F8E30784-D65A-4186-90E6-1B423688FB06}">
      <dsp:nvSpPr>
        <dsp:cNvPr id="0" name=""/>
        <dsp:cNvSpPr/>
      </dsp:nvSpPr>
      <dsp:spPr>
        <a:xfrm>
          <a:off x="0" y="4473666"/>
          <a:ext cx="6797675" cy="773955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Identificar congruencias entre el quehacer del Colegio y los intereses de los diferentes sectores, como instituciones académicas, organismos del Gobierno, empresa privada y organizaciones sociales para establecer alianzas y mecanismos de apoyo mutuo.</a:t>
          </a:r>
        </a:p>
      </dsp:txBody>
      <dsp:txXfrm>
        <a:off x="37781" y="4511447"/>
        <a:ext cx="6722113" cy="698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FC7B-C42D-4335-80BA-6992F0F8FDF9}" type="datetimeFigureOut">
              <a:rPr lang="es-SV" smtClean="0"/>
              <a:t>12/2/2022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9E-7E89-4A1E-AAA6-67182D1A01C5}" type="slidenum">
              <a:rPr lang="es-SV" smtClean="0"/>
              <a:t>‹Nº›</a:t>
            </a:fld>
            <a:endParaRPr lang="es-SV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48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FC7B-C42D-4335-80BA-6992F0F8FDF9}" type="datetimeFigureOut">
              <a:rPr lang="es-SV" smtClean="0"/>
              <a:t>12/2/2022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9E-7E89-4A1E-AAA6-67182D1A01C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717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FC7B-C42D-4335-80BA-6992F0F8FDF9}" type="datetimeFigureOut">
              <a:rPr lang="es-SV" smtClean="0"/>
              <a:t>12/2/2022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9E-7E89-4A1E-AAA6-67182D1A01C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2554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FC7B-C42D-4335-80BA-6992F0F8FDF9}" type="datetimeFigureOut">
              <a:rPr lang="es-SV" smtClean="0"/>
              <a:t>12/2/2022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9E-7E89-4A1E-AAA6-67182D1A01C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5868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FC7B-C42D-4335-80BA-6992F0F8FDF9}" type="datetimeFigureOut">
              <a:rPr lang="es-SV" smtClean="0"/>
              <a:t>12/2/2022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9E-7E89-4A1E-AAA6-67182D1A01C5}" type="slidenum">
              <a:rPr lang="es-SV" smtClean="0"/>
              <a:t>‹Nº›</a:t>
            </a:fld>
            <a:endParaRPr lang="es-SV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75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FC7B-C42D-4335-80BA-6992F0F8FDF9}" type="datetimeFigureOut">
              <a:rPr lang="es-SV" smtClean="0"/>
              <a:t>12/2/2022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9E-7E89-4A1E-AAA6-67182D1A01C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6180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FC7B-C42D-4335-80BA-6992F0F8FDF9}" type="datetimeFigureOut">
              <a:rPr lang="es-SV" smtClean="0"/>
              <a:t>12/2/2022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9E-7E89-4A1E-AAA6-67182D1A01C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7659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FC7B-C42D-4335-80BA-6992F0F8FDF9}" type="datetimeFigureOut">
              <a:rPr lang="es-SV" smtClean="0"/>
              <a:t>12/2/2022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9E-7E89-4A1E-AAA6-67182D1A01C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2669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FC7B-C42D-4335-80BA-6992F0F8FDF9}" type="datetimeFigureOut">
              <a:rPr lang="es-SV" smtClean="0"/>
              <a:t>12/2/2022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9E-7E89-4A1E-AAA6-67182D1A01C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3386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A93FC7B-C42D-4335-80BA-6992F0F8FDF9}" type="datetimeFigureOut">
              <a:rPr lang="es-SV" smtClean="0"/>
              <a:t>12/2/2022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6B269E-7E89-4A1E-AAA6-67182D1A01C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7325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FC7B-C42D-4335-80BA-6992F0F8FDF9}" type="datetimeFigureOut">
              <a:rPr lang="es-SV" smtClean="0"/>
              <a:t>12/2/2022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9E-7E89-4A1E-AAA6-67182D1A01C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9635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A93FC7B-C42D-4335-80BA-6992F0F8FDF9}" type="datetimeFigureOut">
              <a:rPr lang="es-SV" smtClean="0"/>
              <a:t>12/2/2022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66B269E-7E89-4A1E-AAA6-67182D1A01C5}" type="slidenum">
              <a:rPr lang="es-SV" smtClean="0"/>
              <a:t>‹Nº›</a:t>
            </a:fld>
            <a:endParaRPr lang="es-SV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07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37E70-04BB-4A57-AD08-7DD61781C0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SV" sz="6500" dirty="0"/>
              <a:t>INFORME DE LABORES Y PLAN DE TRABAJO DEL CONSEJO DIRECTIVO 2021-2023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0D36BF-486C-4CA8-9B21-35A1C73B96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SV" dirty="0"/>
              <a:t>Presidente Miguel López</a:t>
            </a:r>
          </a:p>
        </p:txBody>
      </p:sp>
    </p:spTree>
    <p:extLst>
      <p:ext uri="{BB962C8B-B14F-4D97-AF65-F5344CB8AC3E}">
        <p14:creationId xmlns:p14="http://schemas.microsoft.com/office/powerpoint/2010/main" val="7814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E6BDAD-8727-4E20-9D49-AA77651A6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s-SV" dirty="0"/>
              <a:t>Líneas de Acción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B9F32B6-D3BA-4115-AFD1-9CA1EE24A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57110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3990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73B483-C72C-49BF-9C56-9BCCA724F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s-SV" sz="3600" dirty="0">
                <a:solidFill>
                  <a:srgbClr val="FFFFFF"/>
                </a:solidFill>
              </a:rPr>
              <a:t>Principales proyecciones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86C400A1-9A8F-442F-9D0F-C9294E5407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38757"/>
              </p:ext>
            </p:extLst>
          </p:nvPr>
        </p:nvGraphicFramePr>
        <p:xfrm>
          <a:off x="4689085" y="604044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6328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73B483-C72C-49BF-9C56-9BCCA724F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s-SV" sz="3600" dirty="0">
                <a:solidFill>
                  <a:srgbClr val="FFFFFF"/>
                </a:solidFill>
              </a:rPr>
              <a:t>Principales proyecciones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86C400A1-9A8F-442F-9D0F-C9294E5407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18500"/>
              </p:ext>
            </p:extLst>
          </p:nvPr>
        </p:nvGraphicFramePr>
        <p:xfrm>
          <a:off x="4689085" y="604044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526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73B483-C72C-49BF-9C56-9BCCA724F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s-SV" sz="3600" dirty="0">
                <a:solidFill>
                  <a:srgbClr val="FFFFFF"/>
                </a:solidFill>
              </a:rPr>
              <a:t>Principales proyecciones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86C400A1-9A8F-442F-9D0F-C9294E54078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89085" y="604044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1937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73B483-C72C-49BF-9C56-9BCCA724F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s-SV" sz="3600">
                <a:solidFill>
                  <a:srgbClr val="FFFFFF"/>
                </a:solidFill>
              </a:rPr>
              <a:t>Avances del Cumplimiento del Plan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FA0A629-09F6-4299-8241-ECFF9AFCBF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57730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887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73B483-C72C-49BF-9C56-9BCCA724F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s-SV" sz="3600">
                <a:solidFill>
                  <a:srgbClr val="FFFFFF"/>
                </a:solidFill>
              </a:rPr>
              <a:t>Avances del Cumplimiento del Plan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86C400A1-9A8F-442F-9D0F-C9294E5407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530545"/>
              </p:ext>
            </p:extLst>
          </p:nvPr>
        </p:nvGraphicFramePr>
        <p:xfrm>
          <a:off x="4689085" y="604044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3224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73B483-C72C-49BF-9C56-9BCCA724F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s-SV" sz="3600">
                <a:solidFill>
                  <a:srgbClr val="FFFFFF"/>
                </a:solidFill>
              </a:rPr>
              <a:t>Avances del Cumplimiento del Plan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86C400A1-9A8F-442F-9D0F-C9294E5407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865718"/>
              </p:ext>
            </p:extLst>
          </p:nvPr>
        </p:nvGraphicFramePr>
        <p:xfrm>
          <a:off x="4689085" y="604044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576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73B483-C72C-49BF-9C56-9BCCA724F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s-SV" sz="3600">
                <a:solidFill>
                  <a:srgbClr val="FFFFFF"/>
                </a:solidFill>
              </a:rPr>
              <a:t>Avances del Cumplimiento del Plan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FA0A629-09F6-4299-8241-ECFF9AFCBF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511348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2449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7A42E01-A2C9-461C-9C49-E1E9A8D7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s-SV" sz="3600">
                <a:solidFill>
                  <a:srgbClr val="FFFFFF"/>
                </a:solidFill>
              </a:rPr>
              <a:t>Contexto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E18D98-05ED-4EC1-993F-50137DDF2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algn="just"/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plan está del Consejo Directivo está basado en un proceso de evaluación FARO para valorar las fortalezas, áreas de mejora, retos y oportunidades del Colegio, para definir su marco de acción y gestión el período 2021-2022</a:t>
            </a:r>
          </a:p>
          <a:p>
            <a:pPr algn="just"/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Colegio de Profesionales en Ciencias Económicas (COLPROCE ), fue fundado en el año de 1957</a:t>
            </a:r>
            <a:r>
              <a:rPr lang="es-SV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s-SV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acuerdo a sus estatutos tiene como fines: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Promover la superación profesional de los miembros sin discriminación de raza, sexo, nacionalidad, religión ni ideología política.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SV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omentar el espíritu de solidaridad y cooperación mutua entre sus miembros.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SV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s-SV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nvestigar y analizar los problemas  económicos y  sociales  del país.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404941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FC2110-47BF-4050-A6D1-B03A97CD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dirty="0"/>
              <a:t>Objetivos del plan del Consejo Directivo 2021-2022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2A2095-E68C-4199-8119-692584EFE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SV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 General:  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que el COLPROCE sea un referente para la discusión de los temas económicos nacionales e internacionales y su representatividad en el gremio de profesionales en ciencias económicas. 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SV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Objetivos específicos:  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Fomentar investigaciones, análisis, opiniones, discusiones y cursos de formación en el campo de las ciencias económicas.</a:t>
            </a:r>
            <a:r>
              <a:rPr lang="es-SV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Mejorar la imagen institucional del COLPROCE.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Fortalecer la representatividad y dignificación del gremio de profesionales en ciencias económicas.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Mejorar la sostenibilidad financiera y la gestión administrativa del Colegio.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016140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898E29-8B33-448B-8053-5BD036CEB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s-SV" dirty="0"/>
              <a:t>Líneas de Acción</a:t>
            </a:r>
          </a:p>
        </p:txBody>
      </p:sp>
      <p:graphicFrame>
        <p:nvGraphicFramePr>
          <p:cNvPr id="16" name="Marcador de contenido 2">
            <a:extLst>
              <a:ext uri="{FF2B5EF4-FFF2-40B4-BE49-F238E27FC236}">
                <a16:creationId xmlns:a16="http://schemas.microsoft.com/office/drawing/2014/main" id="{8AC51824-4398-4762-9AE7-F77E54E0CF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522703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0264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C9CC17-F582-4A9C-8F79-4480FDF95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dirty="0"/>
              <a:t>Líneas de Acción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31E66BE-1F07-4A4A-AF51-2B80721136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041894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97734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148</TotalTime>
  <Words>1148</Words>
  <Application>Microsoft Office PowerPoint</Application>
  <PresentationFormat>Panorámica</PresentationFormat>
  <Paragraphs>92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Retrospección</vt:lpstr>
      <vt:lpstr>INFORME DE LABORES Y PLAN DE TRABAJO DEL CONSEJO DIRECTIVO 2021-2023</vt:lpstr>
      <vt:lpstr>Avances del Cumplimiento del Plan</vt:lpstr>
      <vt:lpstr>Avances del Cumplimiento del Plan</vt:lpstr>
      <vt:lpstr>Avances del Cumplimiento del Plan</vt:lpstr>
      <vt:lpstr>Avances del Cumplimiento del Plan</vt:lpstr>
      <vt:lpstr>Contexto</vt:lpstr>
      <vt:lpstr>Objetivos del plan del Consejo Directivo 2021-2022</vt:lpstr>
      <vt:lpstr>Líneas de Acción</vt:lpstr>
      <vt:lpstr>Líneas de Acción</vt:lpstr>
      <vt:lpstr>Líneas de Acción</vt:lpstr>
      <vt:lpstr>Principales proyecciones</vt:lpstr>
      <vt:lpstr>Principales proyecciones</vt:lpstr>
      <vt:lpstr>Principales proyecciones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Julián Salinas</dc:creator>
  <cp:lastModifiedBy>sershaudiovisuales@outlook.com</cp:lastModifiedBy>
  <cp:revision>18</cp:revision>
  <dcterms:created xsi:type="dcterms:W3CDTF">2021-05-19T17:15:34Z</dcterms:created>
  <dcterms:modified xsi:type="dcterms:W3CDTF">2022-02-12T19:45:35Z</dcterms:modified>
</cp:coreProperties>
</file>